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562850" cy="10688638"/>
  <p:notesSz cx="6797675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7" autoAdjust="0"/>
  </p:normalViewPr>
  <p:slideViewPr>
    <p:cSldViewPr snapToGrid="0" snapToObjects="1">
      <p:cViewPr varScale="1">
        <p:scale>
          <a:sx n="55" d="100"/>
          <a:sy n="55" d="100"/>
        </p:scale>
        <p:origin x="2544" y="62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10/03/2022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4399"/>
            <a:ext cx="5438140" cy="44662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7075"/>
            <a:ext cx="2945659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82800" y="744538"/>
            <a:ext cx="26320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10/03/2022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10/03/2022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10/03/2022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10/03/2022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10/03/2022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mailto:pcsp@causewaycoastandglens.gov.uk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 Box 31"/>
          <p:cNvSpPr txBox="1"/>
          <p:nvPr/>
        </p:nvSpPr>
        <p:spPr>
          <a:xfrm>
            <a:off x="2161540" y="142557"/>
            <a:ext cx="4678045" cy="133712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n-GB" sz="2000" b="1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GB" sz="2000" b="1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000" b="1" kern="50" dirty="0"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Tell us what you think about feeling safe in the Causeway Coast and Glens area if you have a Disability</a:t>
            </a:r>
          </a:p>
        </p:txBody>
      </p:sp>
      <p:sp>
        <p:nvSpPr>
          <p:cNvPr id="53" name="Text Box 32"/>
          <p:cNvSpPr txBox="1"/>
          <p:nvPr/>
        </p:nvSpPr>
        <p:spPr>
          <a:xfrm>
            <a:off x="2161540" y="1479678"/>
            <a:ext cx="4678045" cy="153498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Century Gothic" panose="020B0502020202020204" pitchFamily="34" charset="0"/>
                <a:ea typeface="ＭＳ 明朝"/>
                <a:cs typeface="Times New Roman"/>
              </a:rPr>
              <a:t>Causeway Coast and Glens Policing and Community Safety Partnership (PCSP) wants to make sure that everyone feels safe on their community</a:t>
            </a: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55" name="Text Box 34"/>
          <p:cNvSpPr txBox="1"/>
          <p:nvPr/>
        </p:nvSpPr>
        <p:spPr>
          <a:xfrm>
            <a:off x="2161540" y="3344863"/>
            <a:ext cx="4678045" cy="136223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We want to know what makes people with disabilities feel safe or unsafe in their community</a:t>
            </a:r>
          </a:p>
          <a:p>
            <a:pPr>
              <a:spcAft>
                <a:spcPts val="0"/>
              </a:spcAft>
            </a:pPr>
            <a:endParaRPr lang="en-GB" kern="50" dirty="0"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kern="50" dirty="0"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We want to know how we can help people feel safe in your home or community</a:t>
            </a:r>
          </a:p>
        </p:txBody>
      </p:sp>
      <p:sp>
        <p:nvSpPr>
          <p:cNvPr id="57" name="Text Box 36"/>
          <p:cNvSpPr txBox="1"/>
          <p:nvPr/>
        </p:nvSpPr>
        <p:spPr>
          <a:xfrm>
            <a:off x="2161540" y="5134738"/>
            <a:ext cx="4678045" cy="136594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You can tell us what you think by answering:</a:t>
            </a:r>
          </a:p>
          <a:p>
            <a:pPr>
              <a:spcAft>
                <a:spcPts val="0"/>
              </a:spcAft>
            </a:pP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one of our easy read questionnaires </a:t>
            </a:r>
            <a:r>
              <a:rPr lang="en-GB" b="1" kern="50" dirty="0">
                <a:latin typeface="Century Gothic" panose="020B0502020202020204" pitchFamily="34" charset="0"/>
                <a:ea typeface="ＭＳ 明朝"/>
                <a:cs typeface="Times New Roman"/>
              </a:rPr>
              <a:t>OR</a:t>
            </a:r>
            <a:r>
              <a:rPr lang="en-GB" kern="50" dirty="0">
                <a:latin typeface="Century Gothic" panose="020B0502020202020204" pitchFamily="34" charset="0"/>
                <a:ea typeface="ＭＳ 明朝"/>
                <a:cs typeface="Times New Roman"/>
              </a:rPr>
              <a:t> one of our online questionnaires</a:t>
            </a: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59" name="Text Box 38"/>
          <p:cNvSpPr txBox="1"/>
          <p:nvPr/>
        </p:nvSpPr>
        <p:spPr>
          <a:xfrm>
            <a:off x="2161540" y="6468838"/>
            <a:ext cx="4678045" cy="12047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b="1" kern="50" dirty="0">
                <a:latin typeface="Century Gothic" panose="020B0502020202020204" pitchFamily="34" charset="0"/>
                <a:ea typeface="ＭＳ 明朝"/>
                <a:cs typeface="Times New Roman"/>
              </a:rPr>
              <a:t>Let us know if you need help to fill in the questionnaire. </a:t>
            </a:r>
          </a:p>
          <a:p>
            <a:pPr>
              <a:spcAft>
                <a:spcPts val="0"/>
              </a:spcAft>
            </a:pPr>
            <a:r>
              <a:rPr lang="en-US" kern="50" dirty="0">
                <a:latin typeface="Century Gothic" panose="020B0502020202020204" pitchFamily="34" charset="0"/>
                <a:ea typeface="ＭＳ 明朝"/>
                <a:cs typeface="Times New Roman"/>
              </a:rPr>
              <a:t>You can contact us by:</a:t>
            </a: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61" name="Text Box 40"/>
          <p:cNvSpPr txBox="1"/>
          <p:nvPr/>
        </p:nvSpPr>
        <p:spPr>
          <a:xfrm>
            <a:off x="2161540" y="7272338"/>
            <a:ext cx="4953635" cy="218598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Century Gothic" panose="020B0502020202020204" pitchFamily="34" charset="0"/>
                <a:ea typeface="ＭＳ 明朝"/>
                <a:cs typeface="Times New Roman"/>
              </a:rPr>
              <a:t>Email </a:t>
            </a:r>
            <a:r>
              <a:rPr lang="en-US" kern="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ＭＳ 明朝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pcsp@causewaycoastandglens.gov.uk</a:t>
            </a:r>
            <a:endParaRPr lang="en-US" kern="5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en-US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50" dirty="0">
                <a:latin typeface="Century Gothic" panose="020B0502020202020204" pitchFamily="34" charset="0"/>
                <a:ea typeface="ＭＳ 明朝"/>
                <a:cs typeface="Times New Roman"/>
              </a:rPr>
              <a:t>Phone or Text 07511046188</a:t>
            </a:r>
            <a:endParaRPr lang="en-GB" kern="50" dirty="0"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sp>
        <p:nvSpPr>
          <p:cNvPr id="63" name="Text Box 42"/>
          <p:cNvSpPr txBox="1"/>
          <p:nvPr/>
        </p:nvSpPr>
        <p:spPr>
          <a:xfrm>
            <a:off x="1314450" y="9467215"/>
            <a:ext cx="6248400" cy="91503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kern="50" dirty="0">
                <a:latin typeface="Century Gothic" panose="020B0502020202020204" pitchFamily="34" charset="0"/>
                <a:ea typeface="ＭＳ 明朝"/>
                <a:cs typeface="Times New Roman"/>
              </a:rPr>
              <a:t>Sign video</a:t>
            </a:r>
          </a:p>
          <a:p>
            <a:pPr>
              <a:spcAft>
                <a:spcPts val="0"/>
              </a:spcAft>
            </a:pPr>
            <a:r>
              <a:rPr lang="en-US" kern="50" dirty="0">
                <a:solidFill>
                  <a:schemeClr val="accent1">
                    <a:lumMod val="75000"/>
                  </a:schemeClr>
                </a:solidFill>
                <a:effectLst/>
                <a:latin typeface="Century Gothic" panose="020B0502020202020204" pitchFamily="34" charset="0"/>
                <a:ea typeface="ＭＳ 明朝"/>
                <a:cs typeface="Times New Roman"/>
              </a:rPr>
              <a:t>https</a:t>
            </a:r>
            <a:r>
              <a:rPr lang="en-US" kern="5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ＭＳ 明朝"/>
                <a:cs typeface="Times New Roman"/>
              </a:rPr>
              <a:t>://www.causewaycoastandglens.gov.uk/signvideo</a:t>
            </a:r>
            <a:endParaRPr lang="en-GB" kern="50" dirty="0">
              <a:solidFill>
                <a:schemeClr val="accent1">
                  <a:lumMod val="75000"/>
                </a:schemeClr>
              </a:solidFill>
              <a:effectLst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FF104-74C1-488C-8A7A-799A7FA87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989" y="56005"/>
            <a:ext cx="2457608" cy="1943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0C8A93-984E-4A25-A755-FCE04EFAB9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91" y="1903795"/>
            <a:ext cx="1757363" cy="14204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4F691F-F7E4-4B23-BF79-912E868116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7" y="2896713"/>
            <a:ext cx="1965802" cy="1810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AC299C-60FF-4311-8BAE-7931D6081F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57" y="4577806"/>
            <a:ext cx="2032212" cy="14633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074AF4-268C-466F-BCE4-202F76B6DF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4034" y="6339525"/>
            <a:ext cx="2135930" cy="1727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F82572E-4C8B-44FF-A72E-9A76E1B046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57850" y="7801533"/>
            <a:ext cx="2073730" cy="12643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50D6C3-2B40-4DA9-B17F-D1F3A9E7F8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9276" y="9186864"/>
            <a:ext cx="2073730" cy="13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</p:sld>
</file>

<file path=ppt/theme/theme1.xml><?xml version="1.0" encoding="utf-8"?>
<a:theme xmlns:a="http://schemas.openxmlformats.org/drawingml/2006/main" name="Basic-7-Pics-Left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page-6-b</Template>
  <TotalTime>34</TotalTime>
  <Words>141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Century Gothic</vt:lpstr>
      <vt:lpstr>Basic-7-Pics-Left</vt:lpstr>
      <vt:lpstr>PowerPoint Presentation</vt:lpstr>
    </vt:vector>
  </TitlesOfParts>
  <Manager/>
  <Company>Photosymbols</Company>
  <LinksUpToDate>false</LinksUpToDate>
  <SharedDoc>false</SharedDoc>
  <HyperlinkBase>www.photosymbols.com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Orlaith Quinn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Elaine McConaghie</cp:lastModifiedBy>
  <cp:revision>2</cp:revision>
  <cp:lastPrinted>2022-03-09T10:45:27Z</cp:lastPrinted>
  <dcterms:created xsi:type="dcterms:W3CDTF">2022-03-09T10:13:22Z</dcterms:created>
  <dcterms:modified xsi:type="dcterms:W3CDTF">2022-03-10T09:45:25Z</dcterms:modified>
  <cp:category/>
</cp:coreProperties>
</file>