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notesMasterIdLst>
    <p:notesMasterId r:id="rId15"/>
  </p:notesMasterIdLst>
  <p:sldIdLst>
    <p:sldId id="355" r:id="rId5"/>
    <p:sldId id="338" r:id="rId6"/>
    <p:sldId id="360" r:id="rId7"/>
    <p:sldId id="359" r:id="rId8"/>
    <p:sldId id="3380" r:id="rId9"/>
    <p:sldId id="3379" r:id="rId10"/>
    <p:sldId id="3381" r:id="rId11"/>
    <p:sldId id="3390" r:id="rId12"/>
    <p:sldId id="3386" r:id="rId13"/>
    <p:sldId id="362" r:id="rId14"/>
  </p:sldIdLst>
  <p:sldSz cx="9144000"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A"/>
    <a:srgbClr val="525F6A"/>
    <a:srgbClr val="00989A"/>
    <a:srgbClr val="0098A6"/>
    <a:srgbClr val="C483C0"/>
    <a:srgbClr val="0C89C0"/>
    <a:srgbClr val="032C48"/>
    <a:srgbClr val="0B3041"/>
    <a:srgbClr val="002F42"/>
    <a:srgbClr val="004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591BD-776A-2F0E-003E-8E58902E5EAC}" v="2" dt="2024-06-13T13:43:22.307"/>
    <p1510:client id="{EE252287-F338-4D96-87E1-723A5676FC91}" v="34" dt="2024-06-13T13:31:38.0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3" autoAdjust="0"/>
    <p:restoredTop sz="85664" autoAdjust="0"/>
  </p:normalViewPr>
  <p:slideViewPr>
    <p:cSldViewPr>
      <p:cViewPr varScale="1">
        <p:scale>
          <a:sx n="75" d="100"/>
          <a:sy n="75" d="100"/>
        </p:scale>
        <p:origin x="2352" y="54"/>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03F3C3CC-7F5A-CB45-A249-B8A00EEB502B}" type="datetimeFigureOut">
              <a:rPr lang="en-US" smtClean="0"/>
              <a:pPr/>
              <a:t>6/24/2024</a:t>
            </a:fld>
            <a:endParaRPr lang="en-US"/>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ED6F56FF-B0B4-C644-98A3-994D8DD6D98E}" type="slidenum">
              <a:rPr lang="en-US" smtClean="0"/>
              <a:pPr/>
              <a:t>‹#›</a:t>
            </a:fld>
            <a:endParaRPr lang="en-US"/>
          </a:p>
        </p:txBody>
      </p:sp>
    </p:spTree>
    <p:extLst>
      <p:ext uri="{BB962C8B-B14F-4D97-AF65-F5344CB8AC3E}">
        <p14:creationId xmlns:p14="http://schemas.microsoft.com/office/powerpoint/2010/main" val="199498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a number of programmes designed to upskill and develop our industry workforce. </a:t>
            </a:r>
          </a:p>
        </p:txBody>
      </p:sp>
      <p:sp>
        <p:nvSpPr>
          <p:cNvPr id="4" name="Slide Number Placeholder 3"/>
          <p:cNvSpPr>
            <a:spLocks noGrp="1"/>
          </p:cNvSpPr>
          <p:nvPr>
            <p:ph type="sldNum" sz="quarter" idx="5"/>
          </p:nvPr>
        </p:nvSpPr>
        <p:spPr/>
        <p:txBody>
          <a:bodyPr/>
          <a:lstStyle/>
          <a:p>
            <a:fld id="{ED6F56FF-B0B4-C644-98A3-994D8DD6D98E}" type="slidenum">
              <a:rPr lang="en-US" smtClean="0"/>
              <a:pPr/>
              <a:t>5</a:t>
            </a:fld>
            <a:endParaRPr lang="en-US"/>
          </a:p>
        </p:txBody>
      </p:sp>
    </p:spTree>
    <p:extLst>
      <p:ext uri="{BB962C8B-B14F-4D97-AF65-F5344CB8AC3E}">
        <p14:creationId xmlns:p14="http://schemas.microsoft.com/office/powerpoint/2010/main" val="330820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Trebuchet MS" panose="020B0603020202020204" pitchFamily="34" charset="0"/>
              </a:rPr>
              <a:t>At Northern Regional College as at NWRC we support the economy by providing a wide range of services to the business community including consultancy, training and upskilling.</a:t>
            </a:r>
            <a:endParaRPr lang="en-GB" sz="1050" dirty="0">
              <a:solidFill>
                <a:srgbClr val="002060"/>
              </a:solidFill>
              <a:latin typeface="Trebuchet MS" panose="020B0603020202020204" pitchFamily="34" charset="0"/>
            </a:endParaRPr>
          </a:p>
          <a:p>
            <a:endParaRPr lang="en-GB" dirty="0"/>
          </a:p>
        </p:txBody>
      </p:sp>
      <p:sp>
        <p:nvSpPr>
          <p:cNvPr id="4" name="Slide Number Placeholder 3"/>
          <p:cNvSpPr>
            <a:spLocks noGrp="1"/>
          </p:cNvSpPr>
          <p:nvPr>
            <p:ph type="sldNum" sz="quarter" idx="5"/>
          </p:nvPr>
        </p:nvSpPr>
        <p:spPr/>
        <p:txBody>
          <a:bodyPr/>
          <a:lstStyle/>
          <a:p>
            <a:fld id="{ED6F56FF-B0B4-C644-98A3-994D8DD6D98E}" type="slidenum">
              <a:rPr lang="en-US" smtClean="0"/>
              <a:pPr/>
              <a:t>6</a:t>
            </a:fld>
            <a:endParaRPr lang="en-US"/>
          </a:p>
        </p:txBody>
      </p:sp>
    </p:spTree>
    <p:extLst>
      <p:ext uri="{BB962C8B-B14F-4D97-AF65-F5344CB8AC3E}">
        <p14:creationId xmlns:p14="http://schemas.microsoft.com/office/powerpoint/2010/main" val="142952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Describe </a:t>
            </a:r>
            <a:r>
              <a:rPr lang="en-GB" dirty="0" err="1"/>
              <a:t>InnovateUS</a:t>
            </a:r>
            <a:r>
              <a:rPr lang="en-GB" dirty="0"/>
              <a:t> and give example</a:t>
            </a:r>
          </a:p>
        </p:txBody>
      </p:sp>
      <p:sp>
        <p:nvSpPr>
          <p:cNvPr id="4" name="Slide Number Placeholder 3"/>
          <p:cNvSpPr>
            <a:spLocks noGrp="1"/>
          </p:cNvSpPr>
          <p:nvPr>
            <p:ph type="sldNum" sz="quarter" idx="5"/>
          </p:nvPr>
        </p:nvSpPr>
        <p:spPr/>
        <p:txBody>
          <a:bodyPr/>
          <a:lstStyle/>
          <a:p>
            <a:fld id="{ED6F56FF-B0B4-C644-98A3-994D8DD6D98E}" type="slidenum">
              <a:rPr lang="en-US" smtClean="0"/>
              <a:pPr/>
              <a:t>7</a:t>
            </a:fld>
            <a:endParaRPr lang="en-US"/>
          </a:p>
        </p:txBody>
      </p:sp>
    </p:spTree>
    <p:extLst>
      <p:ext uri="{BB962C8B-B14F-4D97-AF65-F5344CB8AC3E}">
        <p14:creationId xmlns:p14="http://schemas.microsoft.com/office/powerpoint/2010/main" val="376048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50"/>
              </a:spcAf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We are very excited to be moving into our new, purpose-built Causeway campus on the 1</a:t>
            </a:r>
            <a:r>
              <a:rPr lang="en-GB" sz="1800" kern="0" baseline="30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st</a:t>
            </a: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August! It is situated on the current (but extended) site on Union Street, in Coleraine. Entrance to the main building will be via Union Street and Anderson Park, with the open airy ‘garden room’ extending the park space into the building. This campus replaces both Ballymoney and the temporary Beresford Ave Campus.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The former St Patrick’s Church of Ireland Hall will be a self-contained performing arts and music centre, incorporating Music Rooms’ Recording Studio; Box Office and Dressing Rooms.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As well as state of the art classrooms, It suites, training suites and laboratories, we have incorporated 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Animal Management Area</a:t>
            </a:r>
            <a:endParaRPr lang="en-GB"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Hair and Beauty Salons (Open to the Public from late Autumn)</a:t>
            </a:r>
            <a:endParaRPr lang="en-GB"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Training Restaurant (Open to the Public initially as a coffee shop and as a fine dining experience from late Autumn)</a:t>
            </a:r>
            <a:endParaRPr lang="en-GB"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TV Studio and Control Room</a:t>
            </a:r>
            <a:endParaRPr lang="en-GB"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Innovation Zone and Central Hall</a:t>
            </a:r>
            <a:endParaRPr lang="en-GB"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Sports Hall</a:t>
            </a:r>
            <a:endParaRPr lang="en-GB"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Fitness Suite</a:t>
            </a:r>
            <a:endParaRPr lang="en-GB"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Bookable Meeting rooms</a:t>
            </a:r>
            <a:endParaRPr lang="en-GB"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8CDAB17-57A7-4D01-90CF-F89848E25FBE}" type="slidenum">
              <a:rPr lang="en-GB" smtClean="0"/>
              <a:t>9</a:t>
            </a:fld>
            <a:endParaRPr lang="en-GB"/>
          </a:p>
        </p:txBody>
      </p:sp>
    </p:spTree>
    <p:extLst>
      <p:ext uri="{BB962C8B-B14F-4D97-AF65-F5344CB8AC3E}">
        <p14:creationId xmlns:p14="http://schemas.microsoft.com/office/powerpoint/2010/main" val="303232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5581-38E4-4C28-86AC-5C3803E6E2A8}"/>
              </a:ext>
            </a:extLst>
          </p:cNvPr>
          <p:cNvSpPr>
            <a:spLocks noGrp="1"/>
          </p:cNvSpPr>
          <p:nvPr>
            <p:ph type="ctrTitle"/>
          </p:nvPr>
        </p:nvSpPr>
        <p:spPr>
          <a:xfrm>
            <a:off x="1143000" y="842811"/>
            <a:ext cx="6858000" cy="1792911"/>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5B5358A-6E65-43B6-9076-36691AFD0DB0}"/>
              </a:ext>
            </a:extLst>
          </p:cNvPr>
          <p:cNvSpPr>
            <a:spLocks noGrp="1"/>
          </p:cNvSpPr>
          <p:nvPr>
            <p:ph type="subTitle" idx="1"/>
          </p:nvPr>
        </p:nvSpPr>
        <p:spPr>
          <a:xfrm>
            <a:off x="1143000" y="2704864"/>
            <a:ext cx="6858000" cy="124335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61C12D-8EB5-46C7-951F-00BE277EC51C}"/>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5" name="Footer Placeholder 4">
            <a:extLst>
              <a:ext uri="{FF2B5EF4-FFF2-40B4-BE49-F238E27FC236}">
                <a16:creationId xmlns:a16="http://schemas.microsoft.com/office/drawing/2014/main" id="{0434359C-8297-4B42-992A-7CEB3346B1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714864-743F-4EB5-BDDF-5158CBE26142}"/>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320577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3728-9172-4A2C-8A33-1931901220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7FF8E1-F6F1-467F-A2ED-E105CA3200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AFF7EF-5A96-44E8-8770-7FF7E9419A50}"/>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5" name="Footer Placeholder 4">
            <a:extLst>
              <a:ext uri="{FF2B5EF4-FFF2-40B4-BE49-F238E27FC236}">
                <a16:creationId xmlns:a16="http://schemas.microsoft.com/office/drawing/2014/main" id="{DA482F28-4C1E-4508-9ACA-5AB59ACEC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7122D5-FD7E-4A53-B1FC-75E219A75163}"/>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31914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1CDFA-13C6-405E-9681-E9824BC0D339}"/>
              </a:ext>
            </a:extLst>
          </p:cNvPr>
          <p:cNvSpPr>
            <a:spLocks noGrp="1"/>
          </p:cNvSpPr>
          <p:nvPr>
            <p:ph type="title" orient="vert"/>
          </p:nvPr>
        </p:nvSpPr>
        <p:spPr>
          <a:xfrm>
            <a:off x="6543675" y="274182"/>
            <a:ext cx="1971675" cy="436426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27E5A0-838E-4D35-AADB-F80FE4D23D07}"/>
              </a:ext>
            </a:extLst>
          </p:cNvPr>
          <p:cNvSpPr>
            <a:spLocks noGrp="1"/>
          </p:cNvSpPr>
          <p:nvPr>
            <p:ph type="body" orient="vert" idx="1"/>
          </p:nvPr>
        </p:nvSpPr>
        <p:spPr>
          <a:xfrm>
            <a:off x="628650" y="274182"/>
            <a:ext cx="5800725" cy="43642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7058E9-9933-4DF3-85A5-D42C59C520A6}"/>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5" name="Footer Placeholder 4">
            <a:extLst>
              <a:ext uri="{FF2B5EF4-FFF2-40B4-BE49-F238E27FC236}">
                <a16:creationId xmlns:a16="http://schemas.microsoft.com/office/drawing/2014/main" id="{6A979AB1-B1D8-428C-B01E-FE398CD035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B9F66A-B587-48FD-BFD2-510935B96FED}"/>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250929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05A7A7A2-1E0F-444B-B724-E47C16214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 y="3175"/>
            <a:ext cx="9131300" cy="5143500"/>
          </a:xfrm>
          <a:prstGeom prst="rect">
            <a:avLst/>
          </a:prstGeom>
        </p:spPr>
      </p:pic>
      <p:sp>
        <p:nvSpPr>
          <p:cNvPr id="59" name="Rectangle 58">
            <a:extLst>
              <a:ext uri="{FF2B5EF4-FFF2-40B4-BE49-F238E27FC236}">
                <a16:creationId xmlns:a16="http://schemas.microsoft.com/office/drawing/2014/main" id="{4332B122-D356-B747-A93B-D19BB8783EEC}"/>
              </a:ext>
            </a:extLst>
          </p:cNvPr>
          <p:cNvSpPr/>
          <p:nvPr userDrawn="1"/>
        </p:nvSpPr>
        <p:spPr>
          <a:xfrm>
            <a:off x="0" y="-1"/>
            <a:ext cx="9144000" cy="5149850"/>
          </a:xfrm>
          <a:prstGeom prst="rect">
            <a:avLst/>
          </a:prstGeom>
          <a:gradFill>
            <a:gsLst>
              <a:gs pos="0">
                <a:srgbClr val="00547D">
                  <a:alpha val="53000"/>
                </a:srgbClr>
              </a:gs>
              <a:gs pos="69000">
                <a:srgbClr val="00547D">
                  <a:alpha val="91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4">
            <a:extLst>
              <a:ext uri="{FF2B5EF4-FFF2-40B4-BE49-F238E27FC236}">
                <a16:creationId xmlns:a16="http://schemas.microsoft.com/office/drawing/2014/main" id="{075690DA-E320-6B47-9A80-4585B15B6C41}"/>
              </a:ext>
            </a:extLst>
          </p:cNvPr>
          <p:cNvSpPr>
            <a:spLocks noGrp="1"/>
          </p:cNvSpPr>
          <p:nvPr>
            <p:ph type="pic" sz="quarter" idx="10"/>
          </p:nvPr>
        </p:nvSpPr>
        <p:spPr>
          <a:xfrm>
            <a:off x="5671199" y="-8877"/>
            <a:ext cx="3479151" cy="5167602"/>
          </a:xfrm>
          <a:custGeom>
            <a:avLst/>
            <a:gdLst>
              <a:gd name="connsiteX0" fmla="*/ 0 w 5275734"/>
              <a:gd name="connsiteY0" fmla="*/ 2574925 h 5149849"/>
              <a:gd name="connsiteX1" fmla="*/ 1287462 w 5275734"/>
              <a:gd name="connsiteY1" fmla="*/ 1 h 5149849"/>
              <a:gd name="connsiteX2" fmla="*/ 3988272 w 5275734"/>
              <a:gd name="connsiteY2" fmla="*/ 1 h 5149849"/>
              <a:gd name="connsiteX3" fmla="*/ 5275734 w 5275734"/>
              <a:gd name="connsiteY3" fmla="*/ 2574925 h 5149849"/>
              <a:gd name="connsiteX4" fmla="*/ 3988272 w 5275734"/>
              <a:gd name="connsiteY4" fmla="*/ 5149848 h 5149849"/>
              <a:gd name="connsiteX5" fmla="*/ 1287462 w 5275734"/>
              <a:gd name="connsiteY5" fmla="*/ 5149848 h 5149849"/>
              <a:gd name="connsiteX6" fmla="*/ 0 w 5275734"/>
              <a:gd name="connsiteY6" fmla="*/ 2574925 h 5149849"/>
              <a:gd name="connsiteX0" fmla="*/ 0 w 3988272"/>
              <a:gd name="connsiteY0" fmla="*/ 2574924 h 5149847"/>
              <a:gd name="connsiteX1" fmla="*/ 1287462 w 3988272"/>
              <a:gd name="connsiteY1" fmla="*/ 0 h 5149847"/>
              <a:gd name="connsiteX2" fmla="*/ 3988272 w 3988272"/>
              <a:gd name="connsiteY2" fmla="*/ 0 h 5149847"/>
              <a:gd name="connsiteX3" fmla="*/ 3988272 w 3988272"/>
              <a:gd name="connsiteY3" fmla="*/ 5149847 h 5149847"/>
              <a:gd name="connsiteX4" fmla="*/ 1287462 w 3988272"/>
              <a:gd name="connsiteY4" fmla="*/ 5149847 h 5149847"/>
              <a:gd name="connsiteX5" fmla="*/ 0 w 3988272"/>
              <a:gd name="connsiteY5" fmla="*/ 2574924 h 5149847"/>
              <a:gd name="connsiteX0" fmla="*/ 0 w 4251509"/>
              <a:gd name="connsiteY0" fmla="*/ 2574924 h 5149847"/>
              <a:gd name="connsiteX1" fmla="*/ 1550699 w 4251509"/>
              <a:gd name="connsiteY1" fmla="*/ 0 h 5149847"/>
              <a:gd name="connsiteX2" fmla="*/ 4251509 w 4251509"/>
              <a:gd name="connsiteY2" fmla="*/ 0 h 5149847"/>
              <a:gd name="connsiteX3" fmla="*/ 4251509 w 4251509"/>
              <a:gd name="connsiteY3" fmla="*/ 5149847 h 5149847"/>
              <a:gd name="connsiteX4" fmla="*/ 1550699 w 4251509"/>
              <a:gd name="connsiteY4" fmla="*/ 5149847 h 5149847"/>
              <a:gd name="connsiteX5" fmla="*/ 0 w 4251509"/>
              <a:gd name="connsiteY5" fmla="*/ 2574924 h 5149847"/>
              <a:gd name="connsiteX0" fmla="*/ 0 w 4251509"/>
              <a:gd name="connsiteY0" fmla="*/ 2574924 h 5149847"/>
              <a:gd name="connsiteX1" fmla="*/ 1550699 w 4251509"/>
              <a:gd name="connsiteY1" fmla="*/ 0 h 5149847"/>
              <a:gd name="connsiteX2" fmla="*/ 3328231 w 4251509"/>
              <a:gd name="connsiteY2" fmla="*/ 417250 h 5149847"/>
              <a:gd name="connsiteX3" fmla="*/ 4251509 w 4251509"/>
              <a:gd name="connsiteY3" fmla="*/ 5149847 h 5149847"/>
              <a:gd name="connsiteX4" fmla="*/ 1550699 w 4251509"/>
              <a:gd name="connsiteY4" fmla="*/ 5149847 h 5149847"/>
              <a:gd name="connsiteX5" fmla="*/ 0 w 4251509"/>
              <a:gd name="connsiteY5" fmla="*/ 2574924 h 5149847"/>
              <a:gd name="connsiteX0" fmla="*/ 0 w 4251509"/>
              <a:gd name="connsiteY0" fmla="*/ 2574924 h 5149847"/>
              <a:gd name="connsiteX1" fmla="*/ 1550699 w 4251509"/>
              <a:gd name="connsiteY1" fmla="*/ 0 h 5149847"/>
              <a:gd name="connsiteX2" fmla="*/ 3452518 w 4251509"/>
              <a:gd name="connsiteY2" fmla="*/ 8878 h 5149847"/>
              <a:gd name="connsiteX3" fmla="*/ 4251509 w 4251509"/>
              <a:gd name="connsiteY3" fmla="*/ 5149847 h 5149847"/>
              <a:gd name="connsiteX4" fmla="*/ 1550699 w 4251509"/>
              <a:gd name="connsiteY4" fmla="*/ 5149847 h 5149847"/>
              <a:gd name="connsiteX5" fmla="*/ 0 w 4251509"/>
              <a:gd name="connsiteY5" fmla="*/ 2574924 h 5149847"/>
              <a:gd name="connsiteX0" fmla="*/ 0 w 3452518"/>
              <a:gd name="connsiteY0" fmla="*/ 2574924 h 5149847"/>
              <a:gd name="connsiteX1" fmla="*/ 1550699 w 3452518"/>
              <a:gd name="connsiteY1" fmla="*/ 0 h 5149847"/>
              <a:gd name="connsiteX2" fmla="*/ 3452518 w 3452518"/>
              <a:gd name="connsiteY2" fmla="*/ 8878 h 5149847"/>
              <a:gd name="connsiteX3" fmla="*/ 2671283 w 3452518"/>
              <a:gd name="connsiteY3" fmla="*/ 4776984 h 5149847"/>
              <a:gd name="connsiteX4" fmla="*/ 1550699 w 3452518"/>
              <a:gd name="connsiteY4" fmla="*/ 5149847 h 5149847"/>
              <a:gd name="connsiteX5" fmla="*/ 0 w 3452518"/>
              <a:gd name="connsiteY5" fmla="*/ 2574924 h 5149847"/>
              <a:gd name="connsiteX0" fmla="*/ 0 w 3479151"/>
              <a:gd name="connsiteY0" fmla="*/ 2574924 h 5149847"/>
              <a:gd name="connsiteX1" fmla="*/ 1550699 w 3479151"/>
              <a:gd name="connsiteY1" fmla="*/ 0 h 5149847"/>
              <a:gd name="connsiteX2" fmla="*/ 3452518 w 3479151"/>
              <a:gd name="connsiteY2" fmla="*/ 8878 h 5149847"/>
              <a:gd name="connsiteX3" fmla="*/ 3479151 w 3479151"/>
              <a:gd name="connsiteY3" fmla="*/ 5149847 h 5149847"/>
              <a:gd name="connsiteX4" fmla="*/ 1550699 w 3479151"/>
              <a:gd name="connsiteY4" fmla="*/ 5149847 h 5149847"/>
              <a:gd name="connsiteX5" fmla="*/ 0 w 3479151"/>
              <a:gd name="connsiteY5" fmla="*/ 2574924 h 5149847"/>
              <a:gd name="connsiteX0" fmla="*/ 0 w 3479151"/>
              <a:gd name="connsiteY0" fmla="*/ 2574924 h 5149847"/>
              <a:gd name="connsiteX1" fmla="*/ 1550699 w 3479151"/>
              <a:gd name="connsiteY1" fmla="*/ 0 h 5149847"/>
              <a:gd name="connsiteX2" fmla="*/ 3452518 w 3479151"/>
              <a:gd name="connsiteY2" fmla="*/ 8878 h 5149847"/>
              <a:gd name="connsiteX3" fmla="*/ 3479151 w 3479151"/>
              <a:gd name="connsiteY3" fmla="*/ 5149847 h 5149847"/>
              <a:gd name="connsiteX4" fmla="*/ 1781519 w 3479151"/>
              <a:gd name="connsiteY4" fmla="*/ 4972293 h 5149847"/>
              <a:gd name="connsiteX5" fmla="*/ 0 w 3479151"/>
              <a:gd name="connsiteY5" fmla="*/ 2574924 h 5149847"/>
              <a:gd name="connsiteX0" fmla="*/ 0 w 3479151"/>
              <a:gd name="connsiteY0" fmla="*/ 2574924 h 5158724"/>
              <a:gd name="connsiteX1" fmla="*/ 1550699 w 3479151"/>
              <a:gd name="connsiteY1" fmla="*/ 0 h 5158724"/>
              <a:gd name="connsiteX2" fmla="*/ 3452518 w 3479151"/>
              <a:gd name="connsiteY2" fmla="*/ 8878 h 5158724"/>
              <a:gd name="connsiteX3" fmla="*/ 3479151 w 3479151"/>
              <a:gd name="connsiteY3" fmla="*/ 5149847 h 5158724"/>
              <a:gd name="connsiteX4" fmla="*/ 1524066 w 3479151"/>
              <a:gd name="connsiteY4" fmla="*/ 5158724 h 5158724"/>
              <a:gd name="connsiteX5" fmla="*/ 0 w 3479151"/>
              <a:gd name="connsiteY5" fmla="*/ 2574924 h 5158724"/>
              <a:gd name="connsiteX0" fmla="*/ 0 w 3479151"/>
              <a:gd name="connsiteY0" fmla="*/ 2566046 h 5149846"/>
              <a:gd name="connsiteX1" fmla="*/ 2234279 w 3479151"/>
              <a:gd name="connsiteY1" fmla="*/ 1162974 h 5149846"/>
              <a:gd name="connsiteX2" fmla="*/ 3452518 w 3479151"/>
              <a:gd name="connsiteY2" fmla="*/ 0 h 5149846"/>
              <a:gd name="connsiteX3" fmla="*/ 3479151 w 3479151"/>
              <a:gd name="connsiteY3" fmla="*/ 5140969 h 5149846"/>
              <a:gd name="connsiteX4" fmla="*/ 1524066 w 3479151"/>
              <a:gd name="connsiteY4" fmla="*/ 5149846 h 5149846"/>
              <a:gd name="connsiteX5" fmla="*/ 0 w 3479151"/>
              <a:gd name="connsiteY5" fmla="*/ 2566046 h 5149846"/>
              <a:gd name="connsiteX0" fmla="*/ 0 w 3479151"/>
              <a:gd name="connsiteY0" fmla="*/ 2583802 h 5167602"/>
              <a:gd name="connsiteX1" fmla="*/ 1524065 w 3479151"/>
              <a:gd name="connsiteY1" fmla="*/ 0 h 5167602"/>
              <a:gd name="connsiteX2" fmla="*/ 3452518 w 3479151"/>
              <a:gd name="connsiteY2" fmla="*/ 17756 h 5167602"/>
              <a:gd name="connsiteX3" fmla="*/ 3479151 w 3479151"/>
              <a:gd name="connsiteY3" fmla="*/ 5158725 h 5167602"/>
              <a:gd name="connsiteX4" fmla="*/ 1524066 w 3479151"/>
              <a:gd name="connsiteY4" fmla="*/ 5167602 h 5167602"/>
              <a:gd name="connsiteX5" fmla="*/ 0 w 3479151"/>
              <a:gd name="connsiteY5" fmla="*/ 2583802 h 5167602"/>
              <a:gd name="connsiteX0" fmla="*/ 0 w 3479151"/>
              <a:gd name="connsiteY0" fmla="*/ 2583802 h 5167602"/>
              <a:gd name="connsiteX1" fmla="*/ 1524065 w 3479151"/>
              <a:gd name="connsiteY1" fmla="*/ 0 h 5167602"/>
              <a:gd name="connsiteX2" fmla="*/ 3328231 w 3479151"/>
              <a:gd name="connsiteY2" fmla="*/ 150921 h 5167602"/>
              <a:gd name="connsiteX3" fmla="*/ 3479151 w 3479151"/>
              <a:gd name="connsiteY3" fmla="*/ 5158725 h 5167602"/>
              <a:gd name="connsiteX4" fmla="*/ 1524066 w 3479151"/>
              <a:gd name="connsiteY4" fmla="*/ 5167602 h 5167602"/>
              <a:gd name="connsiteX5" fmla="*/ 0 w 3479151"/>
              <a:gd name="connsiteY5" fmla="*/ 2583802 h 5167602"/>
              <a:gd name="connsiteX0" fmla="*/ 0 w 3479151"/>
              <a:gd name="connsiteY0" fmla="*/ 2583802 h 5167602"/>
              <a:gd name="connsiteX1" fmla="*/ 1524065 w 3479151"/>
              <a:gd name="connsiteY1" fmla="*/ 0 h 5167602"/>
              <a:gd name="connsiteX2" fmla="*/ 3470274 w 3479151"/>
              <a:gd name="connsiteY2" fmla="*/ 0 h 5167602"/>
              <a:gd name="connsiteX3" fmla="*/ 3479151 w 3479151"/>
              <a:gd name="connsiteY3" fmla="*/ 5158725 h 5167602"/>
              <a:gd name="connsiteX4" fmla="*/ 1524066 w 3479151"/>
              <a:gd name="connsiteY4" fmla="*/ 5167602 h 5167602"/>
              <a:gd name="connsiteX5" fmla="*/ 0 w 3479151"/>
              <a:gd name="connsiteY5" fmla="*/ 2583802 h 516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151" h="5167602">
                <a:moveTo>
                  <a:pt x="0" y="2583802"/>
                </a:moveTo>
                <a:lnTo>
                  <a:pt x="1524065" y="0"/>
                </a:lnTo>
                <a:lnTo>
                  <a:pt x="3470274" y="0"/>
                </a:lnTo>
                <a:lnTo>
                  <a:pt x="3479151" y="5158725"/>
                </a:lnTo>
                <a:lnTo>
                  <a:pt x="1524066" y="5167602"/>
                </a:lnTo>
                <a:lnTo>
                  <a:pt x="0" y="2583802"/>
                </a:lnTo>
                <a:close/>
              </a:path>
            </a:pathLst>
          </a:custGeom>
          <a:pattFill prst="smCheck">
            <a:fgClr>
              <a:srgbClr val="003B55"/>
            </a:fgClr>
            <a:bgClr>
              <a:schemeClr val="bg1"/>
            </a:bgClr>
          </a:pattFill>
        </p:spPr>
        <p:txBody>
          <a:bodyPr/>
          <a:lstStyle/>
          <a:p>
            <a:endParaRPr lang="en-US"/>
          </a:p>
        </p:txBody>
      </p:sp>
      <p:sp>
        <p:nvSpPr>
          <p:cNvPr id="57" name="Title Placeholder 3">
            <a:extLst>
              <a:ext uri="{FF2B5EF4-FFF2-40B4-BE49-F238E27FC236}">
                <a16:creationId xmlns:a16="http://schemas.microsoft.com/office/drawing/2014/main" id="{EE2555E6-D87A-0044-B6B2-3A706C6F6D47}"/>
              </a:ext>
            </a:extLst>
          </p:cNvPr>
          <p:cNvSpPr>
            <a:spLocks noGrp="1"/>
          </p:cNvSpPr>
          <p:nvPr>
            <p:ph type="title"/>
          </p:nvPr>
        </p:nvSpPr>
        <p:spPr>
          <a:xfrm>
            <a:off x="264327" y="2073205"/>
            <a:ext cx="4019641" cy="995362"/>
          </a:xfrm>
          <a:prstGeom prst="rect">
            <a:avLst/>
          </a:prstGeom>
        </p:spPr>
        <p:txBody>
          <a:bodyPr vert="horz" lIns="91440" tIns="45720" rIns="91440" bIns="45720" rtlCol="0" anchor="t">
            <a:normAutofit/>
          </a:bodyPr>
          <a:lstStyle/>
          <a:p>
            <a:r>
              <a:rPr lang="en-US"/>
              <a:t>Click to edit Master title style</a:t>
            </a:r>
          </a:p>
        </p:txBody>
      </p:sp>
      <p:pic>
        <p:nvPicPr>
          <p:cNvPr id="146" name="Picture 145" descr="Northern Regional College white.png">
            <a:extLst>
              <a:ext uri="{FF2B5EF4-FFF2-40B4-BE49-F238E27FC236}">
                <a16:creationId xmlns:a16="http://schemas.microsoft.com/office/drawing/2014/main" id="{17DBD701-666C-C248-A86C-3A83224015BB}"/>
              </a:ext>
            </a:extLst>
          </p:cNvPr>
          <p:cNvPicPr>
            <a:picLocks noChangeAspect="1"/>
          </p:cNvPicPr>
          <p:nvPr userDrawn="1"/>
        </p:nvPicPr>
        <p:blipFill>
          <a:blip r:embed="rId3"/>
          <a:stretch>
            <a:fillRect/>
          </a:stretch>
        </p:blipFill>
        <p:spPr>
          <a:xfrm>
            <a:off x="395499" y="277114"/>
            <a:ext cx="1300811" cy="434456"/>
          </a:xfrm>
          <a:prstGeom prst="rect">
            <a:avLst/>
          </a:prstGeom>
        </p:spPr>
      </p:pic>
      <p:pic>
        <p:nvPicPr>
          <p:cNvPr id="62" name="Picture 61">
            <a:extLst>
              <a:ext uri="{FF2B5EF4-FFF2-40B4-BE49-F238E27FC236}">
                <a16:creationId xmlns:a16="http://schemas.microsoft.com/office/drawing/2014/main" id="{170F8F6C-FD1B-F544-96E8-DD12EC4A73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9952" y="625"/>
            <a:ext cx="3053558" cy="5148600"/>
          </a:xfrm>
          <a:prstGeom prst="rect">
            <a:avLst/>
          </a:prstGeom>
        </p:spPr>
      </p:pic>
    </p:spTree>
    <p:extLst>
      <p:ext uri="{BB962C8B-B14F-4D97-AF65-F5344CB8AC3E}">
        <p14:creationId xmlns:p14="http://schemas.microsoft.com/office/powerpoint/2010/main" val="138315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6000" y="796985"/>
            <a:ext cx="8541385" cy="0"/>
          </a:xfrm>
          <a:custGeom>
            <a:avLst/>
            <a:gdLst/>
            <a:ahLst/>
            <a:cxnLst/>
            <a:rect l="l" t="t" r="r" b="b"/>
            <a:pathLst>
              <a:path w="8541385">
                <a:moveTo>
                  <a:pt x="0" y="0"/>
                </a:moveTo>
                <a:lnTo>
                  <a:pt x="8541004" y="0"/>
                </a:lnTo>
              </a:path>
            </a:pathLst>
          </a:custGeom>
          <a:ln w="27978">
            <a:solidFill>
              <a:srgbClr val="00989A"/>
            </a:solidFill>
          </a:ln>
        </p:spPr>
        <p:txBody>
          <a:bodyPr wrap="square" lIns="0" tIns="0" rIns="0" bIns="0" rtlCol="0"/>
          <a:lstStyle/>
          <a:p>
            <a:endParaRPr/>
          </a:p>
        </p:txBody>
      </p:sp>
      <p:sp>
        <p:nvSpPr>
          <p:cNvPr id="20" name="bk object 20"/>
          <p:cNvSpPr/>
          <p:nvPr userDrawn="1"/>
        </p:nvSpPr>
        <p:spPr>
          <a:xfrm>
            <a:off x="8334595" y="4612067"/>
            <a:ext cx="327660" cy="273050"/>
          </a:xfrm>
          <a:custGeom>
            <a:avLst/>
            <a:gdLst/>
            <a:ahLst/>
            <a:cxnLst/>
            <a:rect l="l" t="t" r="r" b="b"/>
            <a:pathLst>
              <a:path w="327659" h="273050">
                <a:moveTo>
                  <a:pt x="327507" y="0"/>
                </a:moveTo>
                <a:lnTo>
                  <a:pt x="0" y="0"/>
                </a:lnTo>
                <a:lnTo>
                  <a:pt x="163703" y="272808"/>
                </a:lnTo>
                <a:lnTo>
                  <a:pt x="163868" y="272808"/>
                </a:lnTo>
                <a:lnTo>
                  <a:pt x="163868" y="272681"/>
                </a:lnTo>
                <a:lnTo>
                  <a:pt x="327507"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21" name="bk object 21"/>
          <p:cNvSpPr/>
          <p:nvPr userDrawn="1"/>
        </p:nvSpPr>
        <p:spPr>
          <a:xfrm>
            <a:off x="8498464" y="4612067"/>
            <a:ext cx="328295" cy="273050"/>
          </a:xfrm>
          <a:custGeom>
            <a:avLst/>
            <a:gdLst/>
            <a:ahLst/>
            <a:cxnLst/>
            <a:rect l="l" t="t" r="r" b="b"/>
            <a:pathLst>
              <a:path w="328295" h="273050">
                <a:moveTo>
                  <a:pt x="163957" y="0"/>
                </a:moveTo>
                <a:lnTo>
                  <a:pt x="163639" y="0"/>
                </a:lnTo>
                <a:lnTo>
                  <a:pt x="0" y="272681"/>
                </a:lnTo>
                <a:lnTo>
                  <a:pt x="0" y="272808"/>
                </a:lnTo>
                <a:lnTo>
                  <a:pt x="327685" y="272808"/>
                </a:lnTo>
                <a:lnTo>
                  <a:pt x="163957"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22" name="bk object 22"/>
          <p:cNvSpPr/>
          <p:nvPr userDrawn="1"/>
        </p:nvSpPr>
        <p:spPr>
          <a:xfrm>
            <a:off x="8340452" y="4884877"/>
            <a:ext cx="316230" cy="263525"/>
          </a:xfrm>
          <a:custGeom>
            <a:avLst/>
            <a:gdLst/>
            <a:ahLst/>
            <a:cxnLst/>
            <a:rect l="l" t="t" r="r" b="b"/>
            <a:pathLst>
              <a:path w="316229" h="263525">
                <a:moveTo>
                  <a:pt x="158013" y="0"/>
                </a:moveTo>
                <a:lnTo>
                  <a:pt x="0" y="263118"/>
                </a:lnTo>
                <a:lnTo>
                  <a:pt x="315772" y="263118"/>
                </a:lnTo>
                <a:lnTo>
                  <a:pt x="158013" y="228"/>
                </a:lnTo>
                <a:lnTo>
                  <a:pt x="158013"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23" name="bk object 23"/>
          <p:cNvSpPr/>
          <p:nvPr userDrawn="1"/>
        </p:nvSpPr>
        <p:spPr>
          <a:xfrm>
            <a:off x="8498470" y="4884877"/>
            <a:ext cx="328295" cy="263525"/>
          </a:xfrm>
          <a:custGeom>
            <a:avLst/>
            <a:gdLst/>
            <a:ahLst/>
            <a:cxnLst/>
            <a:rect l="l" t="t" r="r" b="b"/>
            <a:pathLst>
              <a:path w="328295" h="263525">
                <a:moveTo>
                  <a:pt x="327723" y="0"/>
                </a:moveTo>
                <a:lnTo>
                  <a:pt x="0" y="0"/>
                </a:lnTo>
                <a:lnTo>
                  <a:pt x="0" y="228"/>
                </a:lnTo>
                <a:lnTo>
                  <a:pt x="157759" y="263118"/>
                </a:lnTo>
                <a:lnTo>
                  <a:pt x="169799" y="263118"/>
                </a:lnTo>
                <a:lnTo>
                  <a:pt x="327723"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24" name="bk object 24"/>
          <p:cNvSpPr/>
          <p:nvPr userDrawn="1"/>
        </p:nvSpPr>
        <p:spPr>
          <a:xfrm>
            <a:off x="8662416" y="4612069"/>
            <a:ext cx="327660" cy="273050"/>
          </a:xfrm>
          <a:custGeom>
            <a:avLst/>
            <a:gdLst/>
            <a:ahLst/>
            <a:cxnLst/>
            <a:rect l="l" t="t" r="r" b="b"/>
            <a:pathLst>
              <a:path w="327659" h="273050">
                <a:moveTo>
                  <a:pt x="327494" y="0"/>
                </a:moveTo>
                <a:lnTo>
                  <a:pt x="0" y="0"/>
                </a:lnTo>
                <a:lnTo>
                  <a:pt x="163728" y="272808"/>
                </a:lnTo>
                <a:lnTo>
                  <a:pt x="163880" y="272808"/>
                </a:lnTo>
                <a:lnTo>
                  <a:pt x="163880" y="272681"/>
                </a:lnTo>
                <a:lnTo>
                  <a:pt x="327494" y="0"/>
                </a:lnTo>
                <a:close/>
              </a:path>
            </a:pathLst>
          </a:custGeom>
          <a:solidFill>
            <a:srgbClr val="003B5A"/>
          </a:solidFill>
        </p:spPr>
        <p:txBody>
          <a:bodyPr wrap="square" lIns="0" tIns="0" rIns="0" bIns="0" rtlCol="0"/>
          <a:lstStyle/>
          <a:p>
            <a:endParaRPr>
              <a:solidFill>
                <a:srgbClr val="003B5A"/>
              </a:solidFill>
            </a:endParaRPr>
          </a:p>
        </p:txBody>
      </p:sp>
      <p:sp>
        <p:nvSpPr>
          <p:cNvPr id="25" name="bk object 25"/>
          <p:cNvSpPr/>
          <p:nvPr userDrawn="1"/>
        </p:nvSpPr>
        <p:spPr>
          <a:xfrm>
            <a:off x="8826297" y="4612066"/>
            <a:ext cx="318135" cy="273050"/>
          </a:xfrm>
          <a:custGeom>
            <a:avLst/>
            <a:gdLst/>
            <a:ahLst/>
            <a:cxnLst/>
            <a:rect l="l" t="t" r="r" b="b"/>
            <a:pathLst>
              <a:path w="318134" h="273050">
                <a:moveTo>
                  <a:pt x="163944" y="0"/>
                </a:moveTo>
                <a:lnTo>
                  <a:pt x="163614" y="0"/>
                </a:lnTo>
                <a:lnTo>
                  <a:pt x="0" y="272681"/>
                </a:lnTo>
                <a:lnTo>
                  <a:pt x="0" y="272808"/>
                </a:lnTo>
                <a:lnTo>
                  <a:pt x="317703" y="272808"/>
                </a:lnTo>
                <a:lnTo>
                  <a:pt x="317703" y="256146"/>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26" name="bk object 26"/>
          <p:cNvSpPr/>
          <p:nvPr userDrawn="1"/>
        </p:nvSpPr>
        <p:spPr>
          <a:xfrm>
            <a:off x="8990243" y="4612066"/>
            <a:ext cx="154305" cy="256540"/>
          </a:xfrm>
          <a:custGeom>
            <a:avLst/>
            <a:gdLst/>
            <a:ahLst/>
            <a:cxnLst/>
            <a:rect l="l" t="t" r="r" b="b"/>
            <a:pathLst>
              <a:path w="154304" h="256539">
                <a:moveTo>
                  <a:pt x="153758" y="0"/>
                </a:moveTo>
                <a:lnTo>
                  <a:pt x="0" y="0"/>
                </a:lnTo>
                <a:lnTo>
                  <a:pt x="153758" y="256146"/>
                </a:lnTo>
                <a:lnTo>
                  <a:pt x="153758"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27" name="bk object 27"/>
          <p:cNvSpPr/>
          <p:nvPr userDrawn="1"/>
        </p:nvSpPr>
        <p:spPr>
          <a:xfrm>
            <a:off x="8668277" y="4884877"/>
            <a:ext cx="316230" cy="263525"/>
          </a:xfrm>
          <a:custGeom>
            <a:avLst/>
            <a:gdLst/>
            <a:ahLst/>
            <a:cxnLst/>
            <a:rect l="l" t="t" r="r" b="b"/>
            <a:pathLst>
              <a:path w="316229" h="263525">
                <a:moveTo>
                  <a:pt x="158026" y="0"/>
                </a:moveTo>
                <a:lnTo>
                  <a:pt x="0" y="263118"/>
                </a:lnTo>
                <a:lnTo>
                  <a:pt x="315785" y="263118"/>
                </a:lnTo>
                <a:lnTo>
                  <a:pt x="158026" y="228"/>
                </a:lnTo>
                <a:lnTo>
                  <a:pt x="158026"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28" name="bk object 28"/>
          <p:cNvSpPr/>
          <p:nvPr userDrawn="1"/>
        </p:nvSpPr>
        <p:spPr>
          <a:xfrm>
            <a:off x="8996105" y="4901539"/>
            <a:ext cx="147955" cy="247015"/>
          </a:xfrm>
          <a:custGeom>
            <a:avLst/>
            <a:gdLst/>
            <a:ahLst/>
            <a:cxnLst/>
            <a:rect l="l" t="t" r="r" b="b"/>
            <a:pathLst>
              <a:path w="147954" h="247014">
                <a:moveTo>
                  <a:pt x="147891" y="0"/>
                </a:moveTo>
                <a:lnTo>
                  <a:pt x="0" y="246456"/>
                </a:lnTo>
                <a:lnTo>
                  <a:pt x="147891" y="246456"/>
                </a:lnTo>
                <a:lnTo>
                  <a:pt x="147891"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29" name="bk object 29"/>
          <p:cNvSpPr/>
          <p:nvPr userDrawn="1"/>
        </p:nvSpPr>
        <p:spPr>
          <a:xfrm>
            <a:off x="8826303" y="4884877"/>
            <a:ext cx="318135" cy="263525"/>
          </a:xfrm>
          <a:custGeom>
            <a:avLst/>
            <a:gdLst/>
            <a:ahLst/>
            <a:cxnLst/>
            <a:rect l="l" t="t" r="r" b="b"/>
            <a:pathLst>
              <a:path w="318134" h="263525">
                <a:moveTo>
                  <a:pt x="317703" y="0"/>
                </a:moveTo>
                <a:lnTo>
                  <a:pt x="0" y="0"/>
                </a:lnTo>
                <a:lnTo>
                  <a:pt x="0" y="228"/>
                </a:lnTo>
                <a:lnTo>
                  <a:pt x="157759" y="263118"/>
                </a:lnTo>
                <a:lnTo>
                  <a:pt x="169799" y="263118"/>
                </a:lnTo>
                <a:lnTo>
                  <a:pt x="317703" y="16662"/>
                </a:lnTo>
                <a:lnTo>
                  <a:pt x="317703" y="0"/>
                </a:lnTo>
                <a:close/>
              </a:path>
            </a:pathLst>
          </a:custGeom>
          <a:solidFill>
            <a:srgbClr val="003B5A"/>
          </a:solidFill>
        </p:spPr>
        <p:txBody>
          <a:bodyPr wrap="square" lIns="0" tIns="0" rIns="0" bIns="0" rtlCol="0"/>
          <a:lstStyle/>
          <a:p>
            <a:endParaRPr>
              <a:solidFill>
                <a:srgbClr val="003B5A"/>
              </a:solidFill>
            </a:endParaRPr>
          </a:p>
        </p:txBody>
      </p:sp>
      <p:sp>
        <p:nvSpPr>
          <p:cNvPr id="30" name="bk object 30"/>
          <p:cNvSpPr/>
          <p:nvPr userDrawn="1"/>
        </p:nvSpPr>
        <p:spPr>
          <a:xfrm>
            <a:off x="7842845" y="4612067"/>
            <a:ext cx="328295" cy="273050"/>
          </a:xfrm>
          <a:custGeom>
            <a:avLst/>
            <a:gdLst/>
            <a:ahLst/>
            <a:cxnLst/>
            <a:rect l="l" t="t" r="r" b="b"/>
            <a:pathLst>
              <a:path w="328295" h="273050">
                <a:moveTo>
                  <a:pt x="163918" y="0"/>
                </a:moveTo>
                <a:lnTo>
                  <a:pt x="163601" y="0"/>
                </a:lnTo>
                <a:lnTo>
                  <a:pt x="0" y="272681"/>
                </a:lnTo>
                <a:lnTo>
                  <a:pt x="0" y="272808"/>
                </a:lnTo>
                <a:lnTo>
                  <a:pt x="327685" y="272808"/>
                </a:lnTo>
                <a:lnTo>
                  <a:pt x="163918" y="0"/>
                </a:lnTo>
                <a:close/>
              </a:path>
            </a:pathLst>
          </a:custGeom>
          <a:solidFill>
            <a:srgbClr val="003B5A">
              <a:alpha val="15000"/>
            </a:srgbClr>
          </a:solidFill>
        </p:spPr>
        <p:txBody>
          <a:bodyPr wrap="square" lIns="0" tIns="0" rIns="0" bIns="0" rtlCol="0"/>
          <a:lstStyle/>
          <a:p>
            <a:endParaRPr>
              <a:solidFill>
                <a:srgbClr val="003B5A"/>
              </a:solidFill>
            </a:endParaRPr>
          </a:p>
        </p:txBody>
      </p:sp>
      <p:sp>
        <p:nvSpPr>
          <p:cNvPr id="31" name="bk object 31"/>
          <p:cNvSpPr/>
          <p:nvPr userDrawn="1"/>
        </p:nvSpPr>
        <p:spPr>
          <a:xfrm>
            <a:off x="7684805" y="4884877"/>
            <a:ext cx="316230" cy="263525"/>
          </a:xfrm>
          <a:custGeom>
            <a:avLst/>
            <a:gdLst/>
            <a:ahLst/>
            <a:cxnLst/>
            <a:rect l="l" t="t" r="r" b="b"/>
            <a:pathLst>
              <a:path w="316229" h="263525">
                <a:moveTo>
                  <a:pt x="158038" y="0"/>
                </a:moveTo>
                <a:lnTo>
                  <a:pt x="0" y="263118"/>
                </a:lnTo>
                <a:lnTo>
                  <a:pt x="315798" y="263118"/>
                </a:lnTo>
                <a:lnTo>
                  <a:pt x="158038" y="228"/>
                </a:lnTo>
                <a:lnTo>
                  <a:pt x="158038"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32" name="bk object 32"/>
          <p:cNvSpPr/>
          <p:nvPr userDrawn="1"/>
        </p:nvSpPr>
        <p:spPr>
          <a:xfrm>
            <a:off x="7842844" y="4884877"/>
            <a:ext cx="328295" cy="263525"/>
          </a:xfrm>
          <a:custGeom>
            <a:avLst/>
            <a:gdLst/>
            <a:ahLst/>
            <a:cxnLst/>
            <a:rect l="l" t="t" r="r" b="b"/>
            <a:pathLst>
              <a:path w="328295" h="263525">
                <a:moveTo>
                  <a:pt x="327736" y="0"/>
                </a:moveTo>
                <a:lnTo>
                  <a:pt x="0" y="0"/>
                </a:lnTo>
                <a:lnTo>
                  <a:pt x="0" y="228"/>
                </a:lnTo>
                <a:lnTo>
                  <a:pt x="157759" y="263118"/>
                </a:lnTo>
                <a:lnTo>
                  <a:pt x="169799" y="263118"/>
                </a:lnTo>
                <a:lnTo>
                  <a:pt x="327736"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33" name="bk object 33"/>
          <p:cNvSpPr/>
          <p:nvPr userDrawn="1"/>
        </p:nvSpPr>
        <p:spPr>
          <a:xfrm>
            <a:off x="8170643" y="4612067"/>
            <a:ext cx="327660" cy="273050"/>
          </a:xfrm>
          <a:custGeom>
            <a:avLst/>
            <a:gdLst/>
            <a:ahLst/>
            <a:cxnLst/>
            <a:rect l="l" t="t" r="r" b="b"/>
            <a:pathLst>
              <a:path w="327659" h="273050">
                <a:moveTo>
                  <a:pt x="163944" y="0"/>
                </a:moveTo>
                <a:lnTo>
                  <a:pt x="163664" y="0"/>
                </a:lnTo>
                <a:lnTo>
                  <a:pt x="0" y="272681"/>
                </a:lnTo>
                <a:lnTo>
                  <a:pt x="0" y="272808"/>
                </a:lnTo>
                <a:lnTo>
                  <a:pt x="327660" y="272808"/>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34" name="bk object 34"/>
          <p:cNvSpPr/>
          <p:nvPr userDrawn="1"/>
        </p:nvSpPr>
        <p:spPr>
          <a:xfrm>
            <a:off x="8012651" y="4884877"/>
            <a:ext cx="316230" cy="263525"/>
          </a:xfrm>
          <a:custGeom>
            <a:avLst/>
            <a:gdLst/>
            <a:ahLst/>
            <a:cxnLst/>
            <a:rect l="l" t="t" r="r" b="b"/>
            <a:pathLst>
              <a:path w="316229" h="263525">
                <a:moveTo>
                  <a:pt x="157987" y="0"/>
                </a:moveTo>
                <a:lnTo>
                  <a:pt x="0" y="263118"/>
                </a:lnTo>
                <a:lnTo>
                  <a:pt x="315747" y="263118"/>
                </a:lnTo>
                <a:lnTo>
                  <a:pt x="157987" y="228"/>
                </a:lnTo>
                <a:lnTo>
                  <a:pt x="157987" y="0"/>
                </a:lnTo>
                <a:close/>
              </a:path>
            </a:pathLst>
          </a:custGeom>
          <a:solidFill>
            <a:srgbClr val="003B5A"/>
          </a:solidFill>
        </p:spPr>
        <p:txBody>
          <a:bodyPr wrap="square" lIns="0" tIns="0" rIns="0" bIns="0" rtlCol="0"/>
          <a:lstStyle/>
          <a:p>
            <a:endParaRPr>
              <a:solidFill>
                <a:srgbClr val="003B5A"/>
              </a:solidFill>
            </a:endParaRPr>
          </a:p>
        </p:txBody>
      </p:sp>
      <p:sp>
        <p:nvSpPr>
          <p:cNvPr id="35" name="bk object 35"/>
          <p:cNvSpPr/>
          <p:nvPr userDrawn="1"/>
        </p:nvSpPr>
        <p:spPr>
          <a:xfrm>
            <a:off x="8170649" y="4884877"/>
            <a:ext cx="328295" cy="263525"/>
          </a:xfrm>
          <a:custGeom>
            <a:avLst/>
            <a:gdLst/>
            <a:ahLst/>
            <a:cxnLst/>
            <a:rect l="l" t="t" r="r" b="b"/>
            <a:pathLst>
              <a:path w="328295" h="263525">
                <a:moveTo>
                  <a:pt x="327710" y="0"/>
                </a:moveTo>
                <a:lnTo>
                  <a:pt x="0" y="0"/>
                </a:lnTo>
                <a:lnTo>
                  <a:pt x="0" y="228"/>
                </a:lnTo>
                <a:lnTo>
                  <a:pt x="157746" y="263118"/>
                </a:lnTo>
                <a:lnTo>
                  <a:pt x="169798" y="263118"/>
                </a:lnTo>
                <a:lnTo>
                  <a:pt x="327710"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36" name="Text Placeholder 41"/>
          <p:cNvSpPr>
            <a:spLocks noGrp="1"/>
          </p:cNvSpPr>
          <p:nvPr>
            <p:ph type="body" sz="quarter" idx="14" hasCustomPrompt="1"/>
          </p:nvPr>
        </p:nvSpPr>
        <p:spPr>
          <a:xfrm>
            <a:off x="306000" y="1372117"/>
            <a:ext cx="8512104" cy="2664817"/>
          </a:xfrm>
          <a:prstGeom prst="rect">
            <a:avLst/>
          </a:prstGeom>
        </p:spPr>
        <p:txBody>
          <a:bodyPr/>
          <a:lstStyle>
            <a:lvl1pPr marL="0" marR="0" indent="0" defTabSz="914400" eaLnBrk="1" fontAlgn="auto" latinLnBrk="0" hangingPunct="1">
              <a:lnSpc>
                <a:spcPct val="100000"/>
              </a:lnSpc>
              <a:spcBef>
                <a:spcPts val="0"/>
              </a:spcBef>
              <a:spcAft>
                <a:spcPts val="0"/>
              </a:spcAft>
              <a:buClrTx/>
              <a:buSzTx/>
              <a:buFontTx/>
              <a:buNone/>
              <a:tabLst/>
              <a:defRPr sz="1400">
                <a:solidFill>
                  <a:srgbClr val="525F6A"/>
                </a:solidFill>
                <a:latin typeface="DIN-Light" charset="0"/>
                <a:ea typeface="DIN-Light" charset="0"/>
                <a:cs typeface="DIN-Light"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Click to edit Master text styles Click to edit Master text styles Click to edit Master text styles Click to edit Master text styles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0"/>
            <a:endParaRPr lang="en-US" dirty="0"/>
          </a:p>
        </p:txBody>
      </p:sp>
      <p:sp>
        <p:nvSpPr>
          <p:cNvPr id="37" name="Text Placeholder 43"/>
          <p:cNvSpPr>
            <a:spLocks noGrp="1"/>
          </p:cNvSpPr>
          <p:nvPr>
            <p:ph type="body" sz="quarter" idx="15"/>
          </p:nvPr>
        </p:nvSpPr>
        <p:spPr>
          <a:xfrm>
            <a:off x="306000" y="965020"/>
            <a:ext cx="8520297" cy="360362"/>
          </a:xfrm>
          <a:prstGeom prst="rect">
            <a:avLst/>
          </a:prstGeom>
        </p:spPr>
        <p:txBody>
          <a:bodyPr/>
          <a:lstStyle>
            <a:lvl1pPr>
              <a:defRPr>
                <a:solidFill>
                  <a:srgbClr val="003B5A"/>
                </a:solidFill>
                <a:latin typeface="DIN-Bold" charset="0"/>
                <a:ea typeface="DIN-Bold" charset="0"/>
                <a:cs typeface="DIN-Bold" charset="0"/>
              </a:defRPr>
            </a:lvl1pPr>
          </a:lstStyle>
          <a:p>
            <a:pPr lvl="0"/>
            <a:r>
              <a:rPr lang="en-US" dirty="0"/>
              <a:t>Click to edit Master text styles</a:t>
            </a:r>
          </a:p>
        </p:txBody>
      </p:sp>
      <p:pic>
        <p:nvPicPr>
          <p:cNvPr id="41" name="Picture 40" descr="Northern Regional College Without Gold.png"/>
          <p:cNvPicPr>
            <a:picLocks noChangeAspect="1"/>
          </p:cNvPicPr>
          <p:nvPr userDrawn="1"/>
        </p:nvPicPr>
        <p:blipFill>
          <a:blip r:embed="rId2"/>
          <a:stretch>
            <a:fillRect/>
          </a:stretch>
        </p:blipFill>
        <p:spPr>
          <a:xfrm>
            <a:off x="7543800" y="288925"/>
            <a:ext cx="1300810" cy="431900"/>
          </a:xfrm>
          <a:prstGeom prst="rect">
            <a:avLst/>
          </a:prstGeom>
        </p:spPr>
      </p:pic>
      <p:sp>
        <p:nvSpPr>
          <p:cNvPr id="38" name="Title 24"/>
          <p:cNvSpPr>
            <a:spLocks noGrp="1"/>
          </p:cNvSpPr>
          <p:nvPr>
            <p:ph type="title"/>
          </p:nvPr>
        </p:nvSpPr>
        <p:spPr>
          <a:xfrm>
            <a:off x="228600" y="136526"/>
            <a:ext cx="3810000" cy="380999"/>
          </a:xfrm>
        </p:spPr>
        <p:txBody>
          <a:bodyPr>
            <a:normAutofit/>
          </a:bodyPr>
          <a:lstStyle>
            <a:lvl1pPr>
              <a:defRPr sz="1200">
                <a:solidFill>
                  <a:srgbClr val="003B5A"/>
                </a:solidFill>
              </a:defRPr>
            </a:lvl1pPr>
          </a:lstStyle>
          <a:p>
            <a:r>
              <a:rPr lang="en-GB" dirty="0"/>
              <a:t>Click to edit Master title style</a:t>
            </a:r>
          </a:p>
        </p:txBody>
      </p:sp>
    </p:spTree>
    <p:extLst>
      <p:ext uri="{BB962C8B-B14F-4D97-AF65-F5344CB8AC3E}">
        <p14:creationId xmlns:p14="http://schemas.microsoft.com/office/powerpoint/2010/main" val="372643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ain">
    <p:bg>
      <p:bgPr>
        <a:solidFill>
          <a:schemeClr val="bg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pic>
        <p:nvPicPr>
          <p:cNvPr id="3" name="Picture 2" descr="Title Page.jpg"/>
          <p:cNvPicPr>
            <a:picLocks noChangeAspect="1"/>
          </p:cNvPicPr>
          <p:nvPr userDrawn="1"/>
        </p:nvPicPr>
        <p:blipFill>
          <a:blip r:embed="rId3"/>
          <a:stretch>
            <a:fillRect/>
          </a:stretch>
        </p:blipFill>
        <p:spPr>
          <a:xfrm>
            <a:off x="0" y="3175"/>
            <a:ext cx="9144000" cy="5143500"/>
          </a:xfrm>
          <a:prstGeom prst="rect">
            <a:avLst/>
          </a:prstGeom>
        </p:spPr>
      </p:pic>
      <p:pic>
        <p:nvPicPr>
          <p:cNvPr id="4" name="Picture 3" descr="Title Page.jpg"/>
          <p:cNvPicPr>
            <a:picLocks noChangeAspect="1"/>
          </p:cNvPicPr>
          <p:nvPr userDrawn="1"/>
        </p:nvPicPr>
        <p:blipFill>
          <a:blip r:embed="rId4"/>
          <a:stretch>
            <a:fillRect/>
          </a:stretch>
        </p:blipFill>
        <p:spPr>
          <a:xfrm>
            <a:off x="0" y="2413"/>
            <a:ext cx="9144000" cy="514502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rgbClr val="113F5F"/>
        </a:solidFill>
        <a:effectLst/>
      </p:bgPr>
    </p:bg>
    <p:spTree>
      <p:nvGrpSpPr>
        <p:cNvPr id="1" name=""/>
        <p:cNvGrpSpPr/>
        <p:nvPr/>
      </p:nvGrpSpPr>
      <p:grpSpPr>
        <a:xfrm>
          <a:off x="0" y="0"/>
          <a:ext cx="0" cy="0"/>
          <a:chOff x="0" y="0"/>
          <a:chExt cx="0" cy="0"/>
        </a:xfrm>
      </p:grpSpPr>
      <p:sp>
        <p:nvSpPr>
          <p:cNvPr id="38" name="object 2"/>
          <p:cNvSpPr/>
          <p:nvPr userDrawn="1"/>
        </p:nvSpPr>
        <p:spPr>
          <a:xfrm>
            <a:off x="-2" y="4177440"/>
            <a:ext cx="313055" cy="485140"/>
          </a:xfrm>
          <a:custGeom>
            <a:avLst/>
            <a:gdLst/>
            <a:ahLst/>
            <a:cxnLst/>
            <a:rect l="l" t="t" r="r" b="b"/>
            <a:pathLst>
              <a:path w="313055" h="485139">
                <a:moveTo>
                  <a:pt x="21805" y="0"/>
                </a:moveTo>
                <a:lnTo>
                  <a:pt x="21170" y="0"/>
                </a:lnTo>
                <a:lnTo>
                  <a:pt x="0" y="35280"/>
                </a:lnTo>
                <a:lnTo>
                  <a:pt x="0" y="485038"/>
                </a:lnTo>
                <a:lnTo>
                  <a:pt x="312737" y="485038"/>
                </a:lnTo>
                <a:lnTo>
                  <a:pt x="312737" y="484822"/>
                </a:lnTo>
                <a:lnTo>
                  <a:pt x="21805" y="0"/>
                </a:lnTo>
                <a:close/>
              </a:path>
            </a:pathLst>
          </a:custGeom>
          <a:solidFill>
            <a:srgbClr val="004D6D"/>
          </a:solidFill>
        </p:spPr>
        <p:txBody>
          <a:bodyPr wrap="square" lIns="0" tIns="0" rIns="0" bIns="0" rtlCol="0"/>
          <a:lstStyle/>
          <a:p>
            <a:endParaRPr/>
          </a:p>
        </p:txBody>
      </p:sp>
      <p:sp>
        <p:nvSpPr>
          <p:cNvPr id="39" name="object 3"/>
          <p:cNvSpPr/>
          <p:nvPr userDrawn="1"/>
        </p:nvSpPr>
        <p:spPr>
          <a:xfrm>
            <a:off x="0" y="4662483"/>
            <a:ext cx="313055" cy="485775"/>
          </a:xfrm>
          <a:custGeom>
            <a:avLst/>
            <a:gdLst/>
            <a:ahLst/>
            <a:cxnLst/>
            <a:rect l="l" t="t" r="r" b="b"/>
            <a:pathLst>
              <a:path w="313055" h="485775">
                <a:moveTo>
                  <a:pt x="312737" y="0"/>
                </a:moveTo>
                <a:lnTo>
                  <a:pt x="0" y="0"/>
                </a:lnTo>
                <a:lnTo>
                  <a:pt x="0" y="449922"/>
                </a:lnTo>
                <a:lnTo>
                  <a:pt x="21361" y="485508"/>
                </a:lnTo>
                <a:lnTo>
                  <a:pt x="21551" y="485508"/>
                </a:lnTo>
                <a:lnTo>
                  <a:pt x="312737" y="393"/>
                </a:lnTo>
                <a:lnTo>
                  <a:pt x="312737" y="0"/>
                </a:lnTo>
                <a:close/>
              </a:path>
            </a:pathLst>
          </a:custGeom>
          <a:solidFill>
            <a:srgbClr val="005A7B"/>
          </a:solidFill>
        </p:spPr>
        <p:txBody>
          <a:bodyPr wrap="square" lIns="0" tIns="0" rIns="0" bIns="0" rtlCol="0"/>
          <a:lstStyle/>
          <a:p>
            <a:endParaRPr/>
          </a:p>
        </p:txBody>
      </p:sp>
      <p:sp>
        <p:nvSpPr>
          <p:cNvPr id="40" name="object 4"/>
          <p:cNvSpPr/>
          <p:nvPr userDrawn="1"/>
        </p:nvSpPr>
        <p:spPr>
          <a:xfrm>
            <a:off x="1187519" y="4177431"/>
            <a:ext cx="582930" cy="485140"/>
          </a:xfrm>
          <a:custGeom>
            <a:avLst/>
            <a:gdLst/>
            <a:ahLst/>
            <a:cxnLst/>
            <a:rect l="l" t="t" r="r" b="b"/>
            <a:pathLst>
              <a:path w="582930" h="485139">
                <a:moveTo>
                  <a:pt x="582333" y="0"/>
                </a:moveTo>
                <a:lnTo>
                  <a:pt x="0" y="0"/>
                </a:lnTo>
                <a:lnTo>
                  <a:pt x="290969" y="484835"/>
                </a:lnTo>
                <a:lnTo>
                  <a:pt x="290969" y="485051"/>
                </a:lnTo>
                <a:lnTo>
                  <a:pt x="291249" y="485051"/>
                </a:lnTo>
                <a:lnTo>
                  <a:pt x="582333" y="0"/>
                </a:lnTo>
                <a:close/>
              </a:path>
            </a:pathLst>
          </a:custGeom>
          <a:solidFill>
            <a:srgbClr val="004D6D"/>
          </a:solidFill>
        </p:spPr>
        <p:txBody>
          <a:bodyPr wrap="square" lIns="0" tIns="0" rIns="0" bIns="0" rtlCol="0"/>
          <a:lstStyle/>
          <a:p>
            <a:endParaRPr/>
          </a:p>
        </p:txBody>
      </p:sp>
      <p:sp>
        <p:nvSpPr>
          <p:cNvPr id="41" name="object 5"/>
          <p:cNvSpPr/>
          <p:nvPr userDrawn="1"/>
        </p:nvSpPr>
        <p:spPr>
          <a:xfrm>
            <a:off x="895864" y="4177431"/>
            <a:ext cx="582930" cy="485140"/>
          </a:xfrm>
          <a:custGeom>
            <a:avLst/>
            <a:gdLst/>
            <a:ahLst/>
            <a:cxnLst/>
            <a:rect l="l" t="t" r="r" b="b"/>
            <a:pathLst>
              <a:path w="582930" h="485139">
                <a:moveTo>
                  <a:pt x="291655" y="0"/>
                </a:moveTo>
                <a:lnTo>
                  <a:pt x="291096" y="0"/>
                </a:lnTo>
                <a:lnTo>
                  <a:pt x="0" y="485051"/>
                </a:lnTo>
                <a:lnTo>
                  <a:pt x="582625" y="485051"/>
                </a:lnTo>
                <a:lnTo>
                  <a:pt x="582625" y="484835"/>
                </a:lnTo>
                <a:lnTo>
                  <a:pt x="291655" y="0"/>
                </a:lnTo>
                <a:close/>
              </a:path>
            </a:pathLst>
          </a:custGeom>
          <a:solidFill>
            <a:srgbClr val="6D9DB7"/>
          </a:solidFill>
        </p:spPr>
        <p:txBody>
          <a:bodyPr wrap="square" lIns="0" tIns="0" rIns="0" bIns="0" rtlCol="0"/>
          <a:lstStyle/>
          <a:p>
            <a:endParaRPr/>
          </a:p>
        </p:txBody>
      </p:sp>
      <p:sp>
        <p:nvSpPr>
          <p:cNvPr id="42" name="object 6"/>
          <p:cNvSpPr/>
          <p:nvPr userDrawn="1"/>
        </p:nvSpPr>
        <p:spPr>
          <a:xfrm>
            <a:off x="1187371" y="4662483"/>
            <a:ext cx="582930" cy="485775"/>
          </a:xfrm>
          <a:custGeom>
            <a:avLst/>
            <a:gdLst/>
            <a:ahLst/>
            <a:cxnLst/>
            <a:rect l="l" t="t" r="r" b="b"/>
            <a:pathLst>
              <a:path w="582930" h="485775">
                <a:moveTo>
                  <a:pt x="291287" y="0"/>
                </a:moveTo>
                <a:lnTo>
                  <a:pt x="291122" y="0"/>
                </a:lnTo>
                <a:lnTo>
                  <a:pt x="291122" y="393"/>
                </a:lnTo>
                <a:lnTo>
                  <a:pt x="0" y="485508"/>
                </a:lnTo>
                <a:lnTo>
                  <a:pt x="582676" y="485508"/>
                </a:lnTo>
                <a:lnTo>
                  <a:pt x="291287" y="0"/>
                </a:lnTo>
                <a:close/>
              </a:path>
            </a:pathLst>
          </a:custGeom>
          <a:solidFill>
            <a:srgbClr val="2F7998"/>
          </a:solidFill>
        </p:spPr>
        <p:txBody>
          <a:bodyPr wrap="square" lIns="0" tIns="0" rIns="0" bIns="0" rtlCol="0"/>
          <a:lstStyle/>
          <a:p>
            <a:endParaRPr/>
          </a:p>
        </p:txBody>
      </p:sp>
      <p:sp>
        <p:nvSpPr>
          <p:cNvPr id="43" name="object 7"/>
          <p:cNvSpPr/>
          <p:nvPr userDrawn="1"/>
        </p:nvSpPr>
        <p:spPr>
          <a:xfrm>
            <a:off x="895797" y="4662483"/>
            <a:ext cx="582930" cy="485775"/>
          </a:xfrm>
          <a:custGeom>
            <a:avLst/>
            <a:gdLst/>
            <a:ahLst/>
            <a:cxnLst/>
            <a:rect l="l" t="t" r="r" b="b"/>
            <a:pathLst>
              <a:path w="582930" h="485775">
                <a:moveTo>
                  <a:pt x="582701" y="0"/>
                </a:moveTo>
                <a:lnTo>
                  <a:pt x="0" y="0"/>
                </a:lnTo>
                <a:lnTo>
                  <a:pt x="291388" y="485508"/>
                </a:lnTo>
                <a:lnTo>
                  <a:pt x="291579" y="485508"/>
                </a:lnTo>
                <a:lnTo>
                  <a:pt x="582701" y="393"/>
                </a:lnTo>
                <a:lnTo>
                  <a:pt x="582701" y="0"/>
                </a:lnTo>
                <a:close/>
              </a:path>
            </a:pathLst>
          </a:custGeom>
          <a:solidFill>
            <a:srgbClr val="004D6D"/>
          </a:solidFill>
        </p:spPr>
        <p:txBody>
          <a:bodyPr wrap="square" lIns="0" tIns="0" rIns="0" bIns="0" rtlCol="0"/>
          <a:lstStyle/>
          <a:p>
            <a:endParaRPr/>
          </a:p>
        </p:txBody>
      </p:sp>
      <p:sp>
        <p:nvSpPr>
          <p:cNvPr id="44" name="object 8"/>
          <p:cNvSpPr/>
          <p:nvPr userDrawn="1"/>
        </p:nvSpPr>
        <p:spPr>
          <a:xfrm>
            <a:off x="604390" y="3691361"/>
            <a:ext cx="582930" cy="486409"/>
          </a:xfrm>
          <a:custGeom>
            <a:avLst/>
            <a:gdLst/>
            <a:ahLst/>
            <a:cxnLst/>
            <a:rect l="l" t="t" r="r" b="b"/>
            <a:pathLst>
              <a:path w="582930" h="486410">
                <a:moveTo>
                  <a:pt x="291401" y="0"/>
                </a:moveTo>
                <a:lnTo>
                  <a:pt x="291211" y="0"/>
                </a:lnTo>
                <a:lnTo>
                  <a:pt x="291211" y="266"/>
                </a:lnTo>
                <a:lnTo>
                  <a:pt x="0" y="485584"/>
                </a:lnTo>
                <a:lnTo>
                  <a:pt x="304" y="486079"/>
                </a:lnTo>
                <a:lnTo>
                  <a:pt x="582574" y="486079"/>
                </a:lnTo>
                <a:lnTo>
                  <a:pt x="582879" y="485584"/>
                </a:lnTo>
                <a:lnTo>
                  <a:pt x="291401" y="0"/>
                </a:lnTo>
                <a:close/>
              </a:path>
            </a:pathLst>
          </a:custGeom>
          <a:solidFill>
            <a:srgbClr val="2F7998"/>
          </a:solidFill>
        </p:spPr>
        <p:txBody>
          <a:bodyPr wrap="square" lIns="0" tIns="0" rIns="0" bIns="0" rtlCol="0"/>
          <a:lstStyle/>
          <a:p>
            <a:endParaRPr/>
          </a:p>
        </p:txBody>
      </p:sp>
      <p:sp>
        <p:nvSpPr>
          <p:cNvPr id="45" name="object 9"/>
          <p:cNvSpPr/>
          <p:nvPr userDrawn="1"/>
        </p:nvSpPr>
        <p:spPr>
          <a:xfrm>
            <a:off x="21456" y="3691361"/>
            <a:ext cx="582930" cy="486409"/>
          </a:xfrm>
          <a:custGeom>
            <a:avLst/>
            <a:gdLst/>
            <a:ahLst/>
            <a:cxnLst/>
            <a:rect l="l" t="t" r="r" b="b"/>
            <a:pathLst>
              <a:path w="582930" h="486410">
                <a:moveTo>
                  <a:pt x="291477" y="0"/>
                </a:moveTo>
                <a:lnTo>
                  <a:pt x="291274" y="0"/>
                </a:lnTo>
                <a:lnTo>
                  <a:pt x="291274" y="266"/>
                </a:lnTo>
                <a:lnTo>
                  <a:pt x="0" y="485584"/>
                </a:lnTo>
                <a:lnTo>
                  <a:pt x="355" y="486079"/>
                </a:lnTo>
                <a:lnTo>
                  <a:pt x="582637" y="486079"/>
                </a:lnTo>
                <a:lnTo>
                  <a:pt x="582930" y="485584"/>
                </a:lnTo>
                <a:lnTo>
                  <a:pt x="291477" y="0"/>
                </a:lnTo>
                <a:close/>
              </a:path>
            </a:pathLst>
          </a:custGeom>
          <a:solidFill>
            <a:srgbClr val="004D6D"/>
          </a:solidFill>
        </p:spPr>
        <p:txBody>
          <a:bodyPr wrap="square" lIns="0" tIns="0" rIns="0" bIns="0" rtlCol="0"/>
          <a:lstStyle/>
          <a:p>
            <a:endParaRPr/>
          </a:p>
        </p:txBody>
      </p:sp>
      <p:sp>
        <p:nvSpPr>
          <p:cNvPr id="46" name="object 10"/>
          <p:cNvSpPr/>
          <p:nvPr userDrawn="1"/>
        </p:nvSpPr>
        <p:spPr>
          <a:xfrm>
            <a:off x="312934" y="3691366"/>
            <a:ext cx="582930" cy="485775"/>
          </a:xfrm>
          <a:custGeom>
            <a:avLst/>
            <a:gdLst/>
            <a:ahLst/>
            <a:cxnLst/>
            <a:rect l="l" t="t" r="r" b="b"/>
            <a:pathLst>
              <a:path w="582930" h="485775">
                <a:moveTo>
                  <a:pt x="582663" y="0"/>
                </a:moveTo>
                <a:lnTo>
                  <a:pt x="0" y="0"/>
                </a:lnTo>
                <a:lnTo>
                  <a:pt x="291452" y="485584"/>
                </a:lnTo>
                <a:lnTo>
                  <a:pt x="582663" y="266"/>
                </a:lnTo>
                <a:lnTo>
                  <a:pt x="582663" y="0"/>
                </a:lnTo>
                <a:close/>
              </a:path>
            </a:pathLst>
          </a:custGeom>
          <a:solidFill>
            <a:srgbClr val="005A7B"/>
          </a:solidFill>
        </p:spPr>
        <p:txBody>
          <a:bodyPr wrap="square" lIns="0" tIns="0" rIns="0" bIns="0" rtlCol="0"/>
          <a:lstStyle/>
          <a:p>
            <a:endParaRPr/>
          </a:p>
        </p:txBody>
      </p:sp>
      <p:sp>
        <p:nvSpPr>
          <p:cNvPr id="47" name="object 11"/>
          <p:cNvSpPr/>
          <p:nvPr userDrawn="1"/>
        </p:nvSpPr>
        <p:spPr>
          <a:xfrm>
            <a:off x="604704" y="4177438"/>
            <a:ext cx="582295" cy="485140"/>
          </a:xfrm>
          <a:custGeom>
            <a:avLst/>
            <a:gdLst/>
            <a:ahLst/>
            <a:cxnLst/>
            <a:rect l="l" t="t" r="r" b="b"/>
            <a:pathLst>
              <a:path w="582294" h="485139">
                <a:moveTo>
                  <a:pt x="582256" y="0"/>
                </a:moveTo>
                <a:lnTo>
                  <a:pt x="0" y="0"/>
                </a:lnTo>
                <a:lnTo>
                  <a:pt x="290893" y="484822"/>
                </a:lnTo>
                <a:lnTo>
                  <a:pt x="290893" y="485038"/>
                </a:lnTo>
                <a:lnTo>
                  <a:pt x="291160" y="485038"/>
                </a:lnTo>
                <a:lnTo>
                  <a:pt x="582256" y="0"/>
                </a:lnTo>
                <a:close/>
              </a:path>
            </a:pathLst>
          </a:custGeom>
          <a:solidFill>
            <a:srgbClr val="003F5F"/>
          </a:solidFill>
        </p:spPr>
        <p:txBody>
          <a:bodyPr wrap="square" lIns="0" tIns="0" rIns="0" bIns="0" rtlCol="0"/>
          <a:lstStyle/>
          <a:p>
            <a:endParaRPr/>
          </a:p>
        </p:txBody>
      </p:sp>
      <p:sp>
        <p:nvSpPr>
          <p:cNvPr id="48" name="object 12"/>
          <p:cNvSpPr/>
          <p:nvPr userDrawn="1"/>
        </p:nvSpPr>
        <p:spPr>
          <a:xfrm>
            <a:off x="312934" y="4177431"/>
            <a:ext cx="582930" cy="485140"/>
          </a:xfrm>
          <a:custGeom>
            <a:avLst/>
            <a:gdLst/>
            <a:ahLst/>
            <a:cxnLst/>
            <a:rect l="l" t="t" r="r" b="b"/>
            <a:pathLst>
              <a:path w="582930" h="485139">
                <a:moveTo>
                  <a:pt x="291769" y="0"/>
                </a:moveTo>
                <a:lnTo>
                  <a:pt x="291160" y="0"/>
                </a:lnTo>
                <a:lnTo>
                  <a:pt x="0" y="485051"/>
                </a:lnTo>
                <a:lnTo>
                  <a:pt x="582663" y="485051"/>
                </a:lnTo>
                <a:lnTo>
                  <a:pt x="582663" y="484835"/>
                </a:lnTo>
                <a:lnTo>
                  <a:pt x="291769" y="0"/>
                </a:lnTo>
                <a:close/>
              </a:path>
            </a:pathLst>
          </a:custGeom>
          <a:solidFill>
            <a:srgbClr val="2F7998"/>
          </a:solidFill>
        </p:spPr>
        <p:txBody>
          <a:bodyPr wrap="square" lIns="0" tIns="0" rIns="0" bIns="0" rtlCol="0"/>
          <a:lstStyle/>
          <a:p>
            <a:endParaRPr/>
          </a:p>
        </p:txBody>
      </p:sp>
      <p:sp>
        <p:nvSpPr>
          <p:cNvPr id="49" name="object 13"/>
          <p:cNvSpPr/>
          <p:nvPr userDrawn="1"/>
        </p:nvSpPr>
        <p:spPr>
          <a:xfrm>
            <a:off x="21809" y="4177436"/>
            <a:ext cx="582295" cy="485140"/>
          </a:xfrm>
          <a:custGeom>
            <a:avLst/>
            <a:gdLst/>
            <a:ahLst/>
            <a:cxnLst/>
            <a:rect l="l" t="t" r="r" b="b"/>
            <a:pathLst>
              <a:path w="582295" h="485139">
                <a:moveTo>
                  <a:pt x="582295" y="0"/>
                </a:moveTo>
                <a:lnTo>
                  <a:pt x="0" y="0"/>
                </a:lnTo>
                <a:lnTo>
                  <a:pt x="290918" y="484822"/>
                </a:lnTo>
                <a:lnTo>
                  <a:pt x="290918" y="485051"/>
                </a:lnTo>
                <a:lnTo>
                  <a:pt x="291122" y="485051"/>
                </a:lnTo>
                <a:lnTo>
                  <a:pt x="582295" y="0"/>
                </a:lnTo>
                <a:close/>
              </a:path>
            </a:pathLst>
          </a:custGeom>
          <a:solidFill>
            <a:srgbClr val="6D9DB7"/>
          </a:solidFill>
        </p:spPr>
        <p:txBody>
          <a:bodyPr wrap="square" lIns="0" tIns="0" rIns="0" bIns="0" rtlCol="0"/>
          <a:lstStyle/>
          <a:p>
            <a:endParaRPr/>
          </a:p>
        </p:txBody>
      </p:sp>
      <p:sp>
        <p:nvSpPr>
          <p:cNvPr id="50" name="object 14"/>
          <p:cNvSpPr/>
          <p:nvPr userDrawn="1"/>
        </p:nvSpPr>
        <p:spPr>
          <a:xfrm>
            <a:off x="604488" y="4662483"/>
            <a:ext cx="582930" cy="485775"/>
          </a:xfrm>
          <a:custGeom>
            <a:avLst/>
            <a:gdLst/>
            <a:ahLst/>
            <a:cxnLst/>
            <a:rect l="l" t="t" r="r" b="b"/>
            <a:pathLst>
              <a:path w="582930" h="485775">
                <a:moveTo>
                  <a:pt x="291299" y="0"/>
                </a:moveTo>
                <a:lnTo>
                  <a:pt x="291109" y="0"/>
                </a:lnTo>
                <a:lnTo>
                  <a:pt x="291109" y="393"/>
                </a:lnTo>
                <a:lnTo>
                  <a:pt x="0" y="485508"/>
                </a:lnTo>
                <a:lnTo>
                  <a:pt x="582701" y="485508"/>
                </a:lnTo>
                <a:lnTo>
                  <a:pt x="291299" y="0"/>
                </a:lnTo>
                <a:close/>
              </a:path>
            </a:pathLst>
          </a:custGeom>
          <a:solidFill>
            <a:srgbClr val="005A7B"/>
          </a:solidFill>
        </p:spPr>
        <p:txBody>
          <a:bodyPr wrap="square" lIns="0" tIns="0" rIns="0" bIns="0" rtlCol="0"/>
          <a:lstStyle/>
          <a:p>
            <a:endParaRPr/>
          </a:p>
        </p:txBody>
      </p:sp>
      <p:sp>
        <p:nvSpPr>
          <p:cNvPr id="51" name="object 15"/>
          <p:cNvSpPr/>
          <p:nvPr userDrawn="1"/>
        </p:nvSpPr>
        <p:spPr>
          <a:xfrm>
            <a:off x="21550" y="4662483"/>
            <a:ext cx="582930" cy="485775"/>
          </a:xfrm>
          <a:custGeom>
            <a:avLst/>
            <a:gdLst/>
            <a:ahLst/>
            <a:cxnLst/>
            <a:rect l="l" t="t" r="r" b="b"/>
            <a:pathLst>
              <a:path w="582930" h="485775">
                <a:moveTo>
                  <a:pt x="291376" y="0"/>
                </a:moveTo>
                <a:lnTo>
                  <a:pt x="291185" y="0"/>
                </a:lnTo>
                <a:lnTo>
                  <a:pt x="291185" y="393"/>
                </a:lnTo>
                <a:lnTo>
                  <a:pt x="0" y="485508"/>
                </a:lnTo>
                <a:lnTo>
                  <a:pt x="582752" y="485508"/>
                </a:lnTo>
                <a:lnTo>
                  <a:pt x="291376" y="0"/>
                </a:lnTo>
                <a:close/>
              </a:path>
            </a:pathLst>
          </a:custGeom>
          <a:solidFill>
            <a:srgbClr val="2F7998"/>
          </a:solidFill>
        </p:spPr>
        <p:txBody>
          <a:bodyPr wrap="square" lIns="0" tIns="0" rIns="0" bIns="0" rtlCol="0"/>
          <a:lstStyle/>
          <a:p>
            <a:endParaRPr/>
          </a:p>
        </p:txBody>
      </p:sp>
      <p:sp>
        <p:nvSpPr>
          <p:cNvPr id="52" name="object 16"/>
          <p:cNvSpPr/>
          <p:nvPr userDrawn="1"/>
        </p:nvSpPr>
        <p:spPr>
          <a:xfrm>
            <a:off x="312930" y="4662483"/>
            <a:ext cx="582930" cy="485775"/>
          </a:xfrm>
          <a:custGeom>
            <a:avLst/>
            <a:gdLst/>
            <a:ahLst/>
            <a:cxnLst/>
            <a:rect l="l" t="t" r="r" b="b"/>
            <a:pathLst>
              <a:path w="582930" h="485775">
                <a:moveTo>
                  <a:pt x="582663" y="0"/>
                </a:moveTo>
                <a:lnTo>
                  <a:pt x="0" y="0"/>
                </a:lnTo>
                <a:lnTo>
                  <a:pt x="291363" y="485508"/>
                </a:lnTo>
                <a:lnTo>
                  <a:pt x="291566" y="485508"/>
                </a:lnTo>
                <a:lnTo>
                  <a:pt x="582663" y="393"/>
                </a:lnTo>
                <a:lnTo>
                  <a:pt x="582663" y="0"/>
                </a:lnTo>
                <a:close/>
              </a:path>
            </a:pathLst>
          </a:custGeom>
          <a:solidFill>
            <a:srgbClr val="003F5F"/>
          </a:solidFill>
        </p:spPr>
        <p:txBody>
          <a:bodyPr wrap="square" lIns="0" tIns="0" rIns="0" bIns="0" rtlCol="0"/>
          <a:lstStyle/>
          <a:p>
            <a:endParaRPr/>
          </a:p>
        </p:txBody>
      </p:sp>
      <p:sp>
        <p:nvSpPr>
          <p:cNvPr id="53" name="object 17"/>
          <p:cNvSpPr/>
          <p:nvPr userDrawn="1"/>
        </p:nvSpPr>
        <p:spPr>
          <a:xfrm>
            <a:off x="2061560" y="4177431"/>
            <a:ext cx="582930" cy="485140"/>
          </a:xfrm>
          <a:custGeom>
            <a:avLst/>
            <a:gdLst/>
            <a:ahLst/>
            <a:cxnLst/>
            <a:rect l="l" t="t" r="r" b="b"/>
            <a:pathLst>
              <a:path w="582930" h="485139">
                <a:moveTo>
                  <a:pt x="291731" y="0"/>
                </a:moveTo>
                <a:lnTo>
                  <a:pt x="291160" y="0"/>
                </a:lnTo>
                <a:lnTo>
                  <a:pt x="0" y="485051"/>
                </a:lnTo>
                <a:lnTo>
                  <a:pt x="582612" y="485051"/>
                </a:lnTo>
                <a:lnTo>
                  <a:pt x="582612" y="484835"/>
                </a:lnTo>
                <a:lnTo>
                  <a:pt x="291731" y="0"/>
                </a:lnTo>
                <a:close/>
              </a:path>
            </a:pathLst>
          </a:custGeom>
          <a:solidFill>
            <a:srgbClr val="003F5F"/>
          </a:solidFill>
        </p:spPr>
        <p:txBody>
          <a:bodyPr wrap="square" lIns="0" tIns="0" rIns="0" bIns="0" rtlCol="0"/>
          <a:lstStyle/>
          <a:p>
            <a:endParaRPr/>
          </a:p>
        </p:txBody>
      </p:sp>
      <p:sp>
        <p:nvSpPr>
          <p:cNvPr id="54" name="object 18"/>
          <p:cNvSpPr/>
          <p:nvPr userDrawn="1"/>
        </p:nvSpPr>
        <p:spPr>
          <a:xfrm>
            <a:off x="2353073" y="4662483"/>
            <a:ext cx="582930" cy="485775"/>
          </a:xfrm>
          <a:custGeom>
            <a:avLst/>
            <a:gdLst/>
            <a:ahLst/>
            <a:cxnLst/>
            <a:rect l="l" t="t" r="r" b="b"/>
            <a:pathLst>
              <a:path w="582930" h="485775">
                <a:moveTo>
                  <a:pt x="291325" y="0"/>
                </a:moveTo>
                <a:lnTo>
                  <a:pt x="291096" y="0"/>
                </a:lnTo>
                <a:lnTo>
                  <a:pt x="291096" y="393"/>
                </a:lnTo>
                <a:lnTo>
                  <a:pt x="0" y="485508"/>
                </a:lnTo>
                <a:lnTo>
                  <a:pt x="582599" y="485508"/>
                </a:lnTo>
                <a:lnTo>
                  <a:pt x="582599" y="485317"/>
                </a:lnTo>
                <a:lnTo>
                  <a:pt x="291325" y="0"/>
                </a:lnTo>
                <a:close/>
              </a:path>
            </a:pathLst>
          </a:custGeom>
          <a:solidFill>
            <a:srgbClr val="004D6D"/>
          </a:solidFill>
        </p:spPr>
        <p:txBody>
          <a:bodyPr wrap="square" lIns="0" tIns="0" rIns="0" bIns="0" rtlCol="0"/>
          <a:lstStyle/>
          <a:p>
            <a:endParaRPr/>
          </a:p>
        </p:txBody>
      </p:sp>
      <p:sp>
        <p:nvSpPr>
          <p:cNvPr id="55" name="object 19"/>
          <p:cNvSpPr/>
          <p:nvPr userDrawn="1"/>
        </p:nvSpPr>
        <p:spPr>
          <a:xfrm>
            <a:off x="2061460" y="4662483"/>
            <a:ext cx="582930" cy="485775"/>
          </a:xfrm>
          <a:custGeom>
            <a:avLst/>
            <a:gdLst/>
            <a:ahLst/>
            <a:cxnLst/>
            <a:rect l="l" t="t" r="r" b="b"/>
            <a:pathLst>
              <a:path w="582930" h="485775">
                <a:moveTo>
                  <a:pt x="582714" y="0"/>
                </a:moveTo>
                <a:lnTo>
                  <a:pt x="0" y="0"/>
                </a:lnTo>
                <a:lnTo>
                  <a:pt x="291426" y="485508"/>
                </a:lnTo>
                <a:lnTo>
                  <a:pt x="291617" y="485508"/>
                </a:lnTo>
                <a:lnTo>
                  <a:pt x="582714" y="393"/>
                </a:lnTo>
                <a:lnTo>
                  <a:pt x="582714" y="0"/>
                </a:lnTo>
                <a:close/>
              </a:path>
            </a:pathLst>
          </a:custGeom>
          <a:solidFill>
            <a:srgbClr val="005A7B"/>
          </a:solidFill>
        </p:spPr>
        <p:txBody>
          <a:bodyPr wrap="square" lIns="0" tIns="0" rIns="0" bIns="0" rtlCol="0"/>
          <a:lstStyle/>
          <a:p>
            <a:endParaRPr/>
          </a:p>
        </p:txBody>
      </p:sp>
      <p:sp>
        <p:nvSpPr>
          <p:cNvPr id="56" name="object 20"/>
          <p:cNvSpPr/>
          <p:nvPr userDrawn="1"/>
        </p:nvSpPr>
        <p:spPr>
          <a:xfrm>
            <a:off x="1478775" y="4177431"/>
            <a:ext cx="582930" cy="485140"/>
          </a:xfrm>
          <a:custGeom>
            <a:avLst/>
            <a:gdLst/>
            <a:ahLst/>
            <a:cxnLst/>
            <a:rect l="l" t="t" r="r" b="b"/>
            <a:pathLst>
              <a:path w="582930" h="485139">
                <a:moveTo>
                  <a:pt x="291592" y="0"/>
                </a:moveTo>
                <a:lnTo>
                  <a:pt x="291071" y="0"/>
                </a:lnTo>
                <a:lnTo>
                  <a:pt x="0" y="485051"/>
                </a:lnTo>
                <a:lnTo>
                  <a:pt x="582574" y="485051"/>
                </a:lnTo>
                <a:lnTo>
                  <a:pt x="582574" y="484835"/>
                </a:lnTo>
                <a:lnTo>
                  <a:pt x="291592" y="0"/>
                </a:lnTo>
                <a:close/>
              </a:path>
            </a:pathLst>
          </a:custGeom>
          <a:solidFill>
            <a:srgbClr val="2F7998"/>
          </a:solidFill>
        </p:spPr>
        <p:txBody>
          <a:bodyPr wrap="square" lIns="0" tIns="0" rIns="0" bIns="0" rtlCol="0"/>
          <a:lstStyle/>
          <a:p>
            <a:endParaRPr/>
          </a:p>
        </p:txBody>
      </p:sp>
      <p:sp>
        <p:nvSpPr>
          <p:cNvPr id="57" name="object 21"/>
          <p:cNvSpPr/>
          <p:nvPr userDrawn="1"/>
        </p:nvSpPr>
        <p:spPr>
          <a:xfrm>
            <a:off x="1770232" y="4662483"/>
            <a:ext cx="582930" cy="485775"/>
          </a:xfrm>
          <a:custGeom>
            <a:avLst/>
            <a:gdLst/>
            <a:ahLst/>
            <a:cxnLst/>
            <a:rect l="l" t="t" r="r" b="b"/>
            <a:pathLst>
              <a:path w="582930" h="485775">
                <a:moveTo>
                  <a:pt x="291223" y="0"/>
                </a:moveTo>
                <a:lnTo>
                  <a:pt x="291122" y="393"/>
                </a:lnTo>
                <a:lnTo>
                  <a:pt x="0" y="485508"/>
                </a:lnTo>
                <a:lnTo>
                  <a:pt x="582650" y="485508"/>
                </a:lnTo>
                <a:lnTo>
                  <a:pt x="291223" y="0"/>
                </a:lnTo>
                <a:close/>
              </a:path>
            </a:pathLst>
          </a:custGeom>
          <a:solidFill>
            <a:srgbClr val="003F5F"/>
          </a:solidFill>
        </p:spPr>
        <p:txBody>
          <a:bodyPr wrap="square" lIns="0" tIns="0" rIns="0" bIns="0" rtlCol="0"/>
          <a:lstStyle/>
          <a:p>
            <a:endParaRPr/>
          </a:p>
        </p:txBody>
      </p:sp>
      <p:sp>
        <p:nvSpPr>
          <p:cNvPr id="58" name="object 22"/>
          <p:cNvSpPr/>
          <p:nvPr userDrawn="1"/>
        </p:nvSpPr>
        <p:spPr>
          <a:xfrm>
            <a:off x="1478664" y="4662483"/>
            <a:ext cx="582930" cy="485775"/>
          </a:xfrm>
          <a:custGeom>
            <a:avLst/>
            <a:gdLst/>
            <a:ahLst/>
            <a:cxnLst/>
            <a:rect l="l" t="t" r="r" b="b"/>
            <a:pathLst>
              <a:path w="582930" h="485775">
                <a:moveTo>
                  <a:pt x="582688" y="0"/>
                </a:moveTo>
                <a:lnTo>
                  <a:pt x="0" y="0"/>
                </a:lnTo>
                <a:lnTo>
                  <a:pt x="291376" y="485508"/>
                </a:lnTo>
                <a:lnTo>
                  <a:pt x="291566" y="485508"/>
                </a:lnTo>
                <a:lnTo>
                  <a:pt x="582688" y="393"/>
                </a:lnTo>
                <a:lnTo>
                  <a:pt x="582688" y="0"/>
                </a:lnTo>
                <a:close/>
              </a:path>
            </a:pathLst>
          </a:custGeom>
          <a:solidFill>
            <a:srgbClr val="6D9DB7"/>
          </a:solidFill>
        </p:spPr>
        <p:txBody>
          <a:bodyPr wrap="square" lIns="0" tIns="0" rIns="0" bIns="0" rtlCol="0"/>
          <a:lstStyle/>
          <a:p>
            <a:endParaRPr/>
          </a:p>
        </p:txBody>
      </p:sp>
      <p:sp>
        <p:nvSpPr>
          <p:cNvPr id="59" name="object 23"/>
          <p:cNvSpPr/>
          <p:nvPr userDrawn="1"/>
        </p:nvSpPr>
        <p:spPr>
          <a:xfrm>
            <a:off x="908149" y="210037"/>
            <a:ext cx="257175" cy="214629"/>
          </a:xfrm>
          <a:custGeom>
            <a:avLst/>
            <a:gdLst/>
            <a:ahLst/>
            <a:cxnLst/>
            <a:rect l="l" t="t" r="r" b="b"/>
            <a:pathLst>
              <a:path w="257175" h="214629">
                <a:moveTo>
                  <a:pt x="128397" y="0"/>
                </a:moveTo>
                <a:lnTo>
                  <a:pt x="0" y="213918"/>
                </a:lnTo>
                <a:lnTo>
                  <a:pt x="0" y="214096"/>
                </a:lnTo>
                <a:lnTo>
                  <a:pt x="256908" y="214096"/>
                </a:lnTo>
                <a:lnTo>
                  <a:pt x="128397" y="0"/>
                </a:lnTo>
                <a:close/>
              </a:path>
            </a:pathLst>
          </a:custGeom>
          <a:solidFill>
            <a:srgbClr val="003F5F"/>
          </a:solidFill>
        </p:spPr>
        <p:txBody>
          <a:bodyPr wrap="square" lIns="0" tIns="0" rIns="0" bIns="0" rtlCol="0"/>
          <a:lstStyle/>
          <a:p>
            <a:endParaRPr/>
          </a:p>
        </p:txBody>
      </p:sp>
      <p:sp>
        <p:nvSpPr>
          <p:cNvPr id="60" name="object 24"/>
          <p:cNvSpPr/>
          <p:nvPr userDrawn="1"/>
        </p:nvSpPr>
        <p:spPr>
          <a:xfrm>
            <a:off x="910496" y="0"/>
            <a:ext cx="252095" cy="210185"/>
          </a:xfrm>
          <a:custGeom>
            <a:avLst/>
            <a:gdLst/>
            <a:ahLst/>
            <a:cxnLst/>
            <a:rect l="l" t="t" r="r" b="b"/>
            <a:pathLst>
              <a:path w="252094" h="210185">
                <a:moveTo>
                  <a:pt x="252069" y="0"/>
                </a:moveTo>
                <a:lnTo>
                  <a:pt x="0" y="0"/>
                </a:lnTo>
                <a:lnTo>
                  <a:pt x="125945" y="209805"/>
                </a:lnTo>
                <a:lnTo>
                  <a:pt x="126136" y="209805"/>
                </a:lnTo>
                <a:lnTo>
                  <a:pt x="252069" y="0"/>
                </a:lnTo>
                <a:close/>
              </a:path>
            </a:pathLst>
          </a:custGeom>
          <a:solidFill>
            <a:srgbClr val="ADC7D8"/>
          </a:solidFill>
        </p:spPr>
        <p:txBody>
          <a:bodyPr wrap="square" lIns="0" tIns="0" rIns="0" bIns="0" rtlCol="0"/>
          <a:lstStyle/>
          <a:p>
            <a:endParaRPr/>
          </a:p>
        </p:txBody>
      </p:sp>
      <p:sp>
        <p:nvSpPr>
          <p:cNvPr id="61" name="object 25"/>
          <p:cNvSpPr/>
          <p:nvPr userDrawn="1"/>
        </p:nvSpPr>
        <p:spPr>
          <a:xfrm>
            <a:off x="1036540" y="209811"/>
            <a:ext cx="257175" cy="214629"/>
          </a:xfrm>
          <a:custGeom>
            <a:avLst/>
            <a:gdLst/>
            <a:ahLst/>
            <a:cxnLst/>
            <a:rect l="l" t="t" r="r" b="b"/>
            <a:pathLst>
              <a:path w="257175" h="214629">
                <a:moveTo>
                  <a:pt x="256781" y="0"/>
                </a:moveTo>
                <a:lnTo>
                  <a:pt x="127" y="0"/>
                </a:lnTo>
                <a:lnTo>
                  <a:pt x="0" y="228"/>
                </a:lnTo>
                <a:lnTo>
                  <a:pt x="128511" y="214325"/>
                </a:lnTo>
                <a:lnTo>
                  <a:pt x="128574" y="214147"/>
                </a:lnTo>
                <a:lnTo>
                  <a:pt x="256946" y="228"/>
                </a:lnTo>
                <a:lnTo>
                  <a:pt x="256781" y="0"/>
                </a:lnTo>
                <a:close/>
              </a:path>
            </a:pathLst>
          </a:custGeom>
          <a:solidFill>
            <a:srgbClr val="005A7B"/>
          </a:solidFill>
        </p:spPr>
        <p:txBody>
          <a:bodyPr wrap="square" lIns="0" tIns="0" rIns="0" bIns="0" rtlCol="0"/>
          <a:lstStyle/>
          <a:p>
            <a:endParaRPr/>
          </a:p>
        </p:txBody>
      </p:sp>
      <p:sp>
        <p:nvSpPr>
          <p:cNvPr id="62" name="object 26"/>
          <p:cNvSpPr/>
          <p:nvPr userDrawn="1"/>
        </p:nvSpPr>
        <p:spPr>
          <a:xfrm>
            <a:off x="1165110" y="210037"/>
            <a:ext cx="257175" cy="214629"/>
          </a:xfrm>
          <a:custGeom>
            <a:avLst/>
            <a:gdLst/>
            <a:ahLst/>
            <a:cxnLst/>
            <a:rect l="l" t="t" r="r" b="b"/>
            <a:pathLst>
              <a:path w="257175" h="214629">
                <a:moveTo>
                  <a:pt x="128384" y="0"/>
                </a:moveTo>
                <a:lnTo>
                  <a:pt x="0" y="213918"/>
                </a:lnTo>
                <a:lnTo>
                  <a:pt x="0" y="214096"/>
                </a:lnTo>
                <a:lnTo>
                  <a:pt x="256895" y="214096"/>
                </a:lnTo>
                <a:lnTo>
                  <a:pt x="128384" y="0"/>
                </a:lnTo>
                <a:close/>
              </a:path>
            </a:pathLst>
          </a:custGeom>
          <a:solidFill>
            <a:srgbClr val="003F5F"/>
          </a:solidFill>
        </p:spPr>
        <p:txBody>
          <a:bodyPr wrap="square" lIns="0" tIns="0" rIns="0" bIns="0" rtlCol="0"/>
          <a:lstStyle/>
          <a:p>
            <a:endParaRPr/>
          </a:p>
        </p:txBody>
      </p:sp>
      <p:sp>
        <p:nvSpPr>
          <p:cNvPr id="63" name="object 27"/>
          <p:cNvSpPr/>
          <p:nvPr userDrawn="1"/>
        </p:nvSpPr>
        <p:spPr>
          <a:xfrm>
            <a:off x="1167451" y="0"/>
            <a:ext cx="252729" cy="210185"/>
          </a:xfrm>
          <a:custGeom>
            <a:avLst/>
            <a:gdLst/>
            <a:ahLst/>
            <a:cxnLst/>
            <a:rect l="l" t="t" r="r" b="b"/>
            <a:pathLst>
              <a:path w="252730" h="210185">
                <a:moveTo>
                  <a:pt x="252134" y="0"/>
                </a:moveTo>
                <a:lnTo>
                  <a:pt x="0" y="0"/>
                </a:lnTo>
                <a:lnTo>
                  <a:pt x="125870" y="209805"/>
                </a:lnTo>
                <a:lnTo>
                  <a:pt x="126200" y="209805"/>
                </a:lnTo>
                <a:lnTo>
                  <a:pt x="252134" y="0"/>
                </a:lnTo>
                <a:close/>
              </a:path>
            </a:pathLst>
          </a:custGeom>
          <a:solidFill>
            <a:srgbClr val="004D6D"/>
          </a:solidFill>
        </p:spPr>
        <p:txBody>
          <a:bodyPr wrap="square" lIns="0" tIns="0" rIns="0" bIns="0" rtlCol="0"/>
          <a:lstStyle/>
          <a:p>
            <a:endParaRPr/>
          </a:p>
        </p:txBody>
      </p:sp>
      <p:sp>
        <p:nvSpPr>
          <p:cNvPr id="64" name="object 28"/>
          <p:cNvSpPr/>
          <p:nvPr userDrawn="1"/>
        </p:nvSpPr>
        <p:spPr>
          <a:xfrm>
            <a:off x="265722" y="209811"/>
            <a:ext cx="257175" cy="214629"/>
          </a:xfrm>
          <a:custGeom>
            <a:avLst/>
            <a:gdLst/>
            <a:ahLst/>
            <a:cxnLst/>
            <a:rect l="l" t="t" r="r" b="b"/>
            <a:pathLst>
              <a:path w="257175" h="214629">
                <a:moveTo>
                  <a:pt x="256844" y="0"/>
                </a:moveTo>
                <a:lnTo>
                  <a:pt x="165" y="0"/>
                </a:lnTo>
                <a:lnTo>
                  <a:pt x="0" y="228"/>
                </a:lnTo>
                <a:lnTo>
                  <a:pt x="128473" y="214325"/>
                </a:lnTo>
                <a:lnTo>
                  <a:pt x="128562" y="214147"/>
                </a:lnTo>
                <a:lnTo>
                  <a:pt x="256971" y="228"/>
                </a:lnTo>
                <a:lnTo>
                  <a:pt x="256844" y="0"/>
                </a:lnTo>
                <a:close/>
              </a:path>
            </a:pathLst>
          </a:custGeom>
          <a:solidFill>
            <a:srgbClr val="004D6D"/>
          </a:solidFill>
        </p:spPr>
        <p:txBody>
          <a:bodyPr wrap="square" lIns="0" tIns="0" rIns="0" bIns="0" rtlCol="0"/>
          <a:lstStyle/>
          <a:p>
            <a:endParaRPr/>
          </a:p>
        </p:txBody>
      </p:sp>
      <p:sp>
        <p:nvSpPr>
          <p:cNvPr id="65" name="object 29"/>
          <p:cNvSpPr/>
          <p:nvPr userDrawn="1"/>
        </p:nvSpPr>
        <p:spPr>
          <a:xfrm>
            <a:off x="265892" y="0"/>
            <a:ext cx="257175" cy="210185"/>
          </a:xfrm>
          <a:custGeom>
            <a:avLst/>
            <a:gdLst/>
            <a:ahLst/>
            <a:cxnLst/>
            <a:rect l="l" t="t" r="r" b="b"/>
            <a:pathLst>
              <a:path w="257175" h="210185">
                <a:moveTo>
                  <a:pt x="130733" y="0"/>
                </a:moveTo>
                <a:lnTo>
                  <a:pt x="125920" y="0"/>
                </a:lnTo>
                <a:lnTo>
                  <a:pt x="0" y="209805"/>
                </a:lnTo>
                <a:lnTo>
                  <a:pt x="256679" y="209805"/>
                </a:lnTo>
                <a:lnTo>
                  <a:pt x="130733" y="0"/>
                </a:lnTo>
                <a:close/>
              </a:path>
            </a:pathLst>
          </a:custGeom>
          <a:solidFill>
            <a:srgbClr val="003F5F"/>
          </a:solidFill>
        </p:spPr>
        <p:txBody>
          <a:bodyPr wrap="square" lIns="0" tIns="0" rIns="0" bIns="0" rtlCol="0"/>
          <a:lstStyle/>
          <a:p>
            <a:endParaRPr/>
          </a:p>
        </p:txBody>
      </p:sp>
      <p:sp>
        <p:nvSpPr>
          <p:cNvPr id="66" name="object 30"/>
          <p:cNvSpPr/>
          <p:nvPr userDrawn="1"/>
        </p:nvSpPr>
        <p:spPr>
          <a:xfrm>
            <a:off x="396627" y="0"/>
            <a:ext cx="252729" cy="210185"/>
          </a:xfrm>
          <a:custGeom>
            <a:avLst/>
            <a:gdLst/>
            <a:ahLst/>
            <a:cxnLst/>
            <a:rect l="l" t="t" r="r" b="b"/>
            <a:pathLst>
              <a:path w="252729" h="210185">
                <a:moveTo>
                  <a:pt x="252132" y="0"/>
                </a:moveTo>
                <a:lnTo>
                  <a:pt x="0" y="0"/>
                </a:lnTo>
                <a:lnTo>
                  <a:pt x="125945" y="209805"/>
                </a:lnTo>
                <a:lnTo>
                  <a:pt x="126187" y="209805"/>
                </a:lnTo>
                <a:lnTo>
                  <a:pt x="252132" y="0"/>
                </a:lnTo>
                <a:close/>
              </a:path>
            </a:pathLst>
          </a:custGeom>
          <a:solidFill>
            <a:srgbClr val="003F5F"/>
          </a:solidFill>
        </p:spPr>
        <p:txBody>
          <a:bodyPr wrap="square" lIns="0" tIns="0" rIns="0" bIns="0" rtlCol="0"/>
          <a:lstStyle/>
          <a:p>
            <a:endParaRPr/>
          </a:p>
        </p:txBody>
      </p:sp>
      <p:sp>
        <p:nvSpPr>
          <p:cNvPr id="67" name="object 31"/>
          <p:cNvSpPr/>
          <p:nvPr userDrawn="1"/>
        </p:nvSpPr>
        <p:spPr>
          <a:xfrm>
            <a:off x="522700" y="209811"/>
            <a:ext cx="257175" cy="214629"/>
          </a:xfrm>
          <a:custGeom>
            <a:avLst/>
            <a:gdLst/>
            <a:ahLst/>
            <a:cxnLst/>
            <a:rect l="l" t="t" r="r" b="b"/>
            <a:pathLst>
              <a:path w="257175" h="214629">
                <a:moveTo>
                  <a:pt x="256768" y="0"/>
                </a:moveTo>
                <a:lnTo>
                  <a:pt x="114" y="0"/>
                </a:lnTo>
                <a:lnTo>
                  <a:pt x="0" y="228"/>
                </a:lnTo>
                <a:lnTo>
                  <a:pt x="128473" y="214325"/>
                </a:lnTo>
                <a:lnTo>
                  <a:pt x="128523" y="214147"/>
                </a:lnTo>
                <a:lnTo>
                  <a:pt x="256908" y="228"/>
                </a:lnTo>
                <a:lnTo>
                  <a:pt x="256768" y="0"/>
                </a:lnTo>
                <a:close/>
              </a:path>
            </a:pathLst>
          </a:custGeom>
          <a:solidFill>
            <a:srgbClr val="ADC7D8"/>
          </a:solidFill>
        </p:spPr>
        <p:txBody>
          <a:bodyPr wrap="square" lIns="0" tIns="0" rIns="0" bIns="0" rtlCol="0"/>
          <a:lstStyle/>
          <a:p>
            <a:endParaRPr/>
          </a:p>
        </p:txBody>
      </p:sp>
      <p:sp>
        <p:nvSpPr>
          <p:cNvPr id="68" name="object 32"/>
          <p:cNvSpPr/>
          <p:nvPr userDrawn="1"/>
        </p:nvSpPr>
        <p:spPr>
          <a:xfrm>
            <a:off x="779605" y="209809"/>
            <a:ext cx="257175" cy="214629"/>
          </a:xfrm>
          <a:custGeom>
            <a:avLst/>
            <a:gdLst/>
            <a:ahLst/>
            <a:cxnLst/>
            <a:rect l="l" t="t" r="r" b="b"/>
            <a:pathLst>
              <a:path w="257175" h="214629">
                <a:moveTo>
                  <a:pt x="256832" y="0"/>
                </a:moveTo>
                <a:lnTo>
                  <a:pt x="114" y="0"/>
                </a:lnTo>
                <a:lnTo>
                  <a:pt x="0" y="228"/>
                </a:lnTo>
                <a:lnTo>
                  <a:pt x="128523" y="214325"/>
                </a:lnTo>
                <a:lnTo>
                  <a:pt x="128536" y="214147"/>
                </a:lnTo>
                <a:lnTo>
                  <a:pt x="256933" y="228"/>
                </a:lnTo>
                <a:lnTo>
                  <a:pt x="256832" y="0"/>
                </a:lnTo>
                <a:close/>
              </a:path>
            </a:pathLst>
          </a:custGeom>
          <a:solidFill>
            <a:srgbClr val="2F7998"/>
          </a:solidFill>
        </p:spPr>
        <p:txBody>
          <a:bodyPr wrap="square" lIns="0" tIns="0" rIns="0" bIns="0" rtlCol="0"/>
          <a:lstStyle/>
          <a:p>
            <a:endParaRPr/>
          </a:p>
        </p:txBody>
      </p:sp>
      <p:sp>
        <p:nvSpPr>
          <p:cNvPr id="69" name="object 33"/>
          <p:cNvSpPr/>
          <p:nvPr userDrawn="1"/>
        </p:nvSpPr>
        <p:spPr>
          <a:xfrm>
            <a:off x="651221" y="210037"/>
            <a:ext cx="257175" cy="214629"/>
          </a:xfrm>
          <a:custGeom>
            <a:avLst/>
            <a:gdLst/>
            <a:ahLst/>
            <a:cxnLst/>
            <a:rect l="l" t="t" r="r" b="b"/>
            <a:pathLst>
              <a:path w="257175" h="214629">
                <a:moveTo>
                  <a:pt x="128384" y="0"/>
                </a:moveTo>
                <a:lnTo>
                  <a:pt x="0" y="213918"/>
                </a:lnTo>
                <a:lnTo>
                  <a:pt x="0" y="214096"/>
                </a:lnTo>
                <a:lnTo>
                  <a:pt x="256908" y="214096"/>
                </a:lnTo>
                <a:lnTo>
                  <a:pt x="128384" y="0"/>
                </a:lnTo>
                <a:close/>
              </a:path>
            </a:pathLst>
          </a:custGeom>
          <a:solidFill>
            <a:srgbClr val="005A7B"/>
          </a:solidFill>
        </p:spPr>
        <p:txBody>
          <a:bodyPr wrap="square" lIns="0" tIns="0" rIns="0" bIns="0" rtlCol="0"/>
          <a:lstStyle/>
          <a:p>
            <a:endParaRPr/>
          </a:p>
        </p:txBody>
      </p:sp>
      <p:sp>
        <p:nvSpPr>
          <p:cNvPr id="70" name="object 34"/>
          <p:cNvSpPr/>
          <p:nvPr userDrawn="1"/>
        </p:nvSpPr>
        <p:spPr>
          <a:xfrm>
            <a:off x="522809" y="0"/>
            <a:ext cx="257175" cy="210185"/>
          </a:xfrm>
          <a:custGeom>
            <a:avLst/>
            <a:gdLst/>
            <a:ahLst/>
            <a:cxnLst/>
            <a:rect l="l" t="t" r="r" b="b"/>
            <a:pathLst>
              <a:path w="257175" h="210185">
                <a:moveTo>
                  <a:pt x="130746" y="0"/>
                </a:moveTo>
                <a:lnTo>
                  <a:pt x="125945" y="0"/>
                </a:lnTo>
                <a:lnTo>
                  <a:pt x="0" y="209805"/>
                </a:lnTo>
                <a:lnTo>
                  <a:pt x="256654" y="209805"/>
                </a:lnTo>
                <a:lnTo>
                  <a:pt x="130746" y="0"/>
                </a:lnTo>
                <a:close/>
              </a:path>
            </a:pathLst>
          </a:custGeom>
          <a:solidFill>
            <a:srgbClr val="004D6D"/>
          </a:solidFill>
        </p:spPr>
        <p:txBody>
          <a:bodyPr wrap="square" lIns="0" tIns="0" rIns="0" bIns="0" rtlCol="0"/>
          <a:lstStyle/>
          <a:p>
            <a:endParaRPr/>
          </a:p>
        </p:txBody>
      </p:sp>
      <p:sp>
        <p:nvSpPr>
          <p:cNvPr id="71" name="object 35"/>
          <p:cNvSpPr/>
          <p:nvPr userDrawn="1"/>
        </p:nvSpPr>
        <p:spPr>
          <a:xfrm>
            <a:off x="653566" y="0"/>
            <a:ext cx="252729" cy="210185"/>
          </a:xfrm>
          <a:custGeom>
            <a:avLst/>
            <a:gdLst/>
            <a:ahLst/>
            <a:cxnLst/>
            <a:rect l="l" t="t" r="r" b="b"/>
            <a:pathLst>
              <a:path w="252730" h="210185">
                <a:moveTo>
                  <a:pt x="252107" y="0"/>
                </a:moveTo>
                <a:lnTo>
                  <a:pt x="0" y="0"/>
                </a:lnTo>
                <a:lnTo>
                  <a:pt x="125895" y="209805"/>
                </a:lnTo>
                <a:lnTo>
                  <a:pt x="126149" y="209805"/>
                </a:lnTo>
                <a:lnTo>
                  <a:pt x="252107" y="0"/>
                </a:lnTo>
                <a:close/>
              </a:path>
            </a:pathLst>
          </a:custGeom>
          <a:solidFill>
            <a:srgbClr val="005A7B"/>
          </a:solidFill>
        </p:spPr>
        <p:txBody>
          <a:bodyPr wrap="square" lIns="0" tIns="0" rIns="0" bIns="0" rtlCol="0"/>
          <a:lstStyle/>
          <a:p>
            <a:endParaRPr/>
          </a:p>
        </p:txBody>
      </p:sp>
      <p:sp>
        <p:nvSpPr>
          <p:cNvPr id="72" name="object 36"/>
          <p:cNvSpPr/>
          <p:nvPr userDrawn="1"/>
        </p:nvSpPr>
        <p:spPr>
          <a:xfrm>
            <a:off x="779713" y="0"/>
            <a:ext cx="257175" cy="210185"/>
          </a:xfrm>
          <a:custGeom>
            <a:avLst/>
            <a:gdLst/>
            <a:ahLst/>
            <a:cxnLst/>
            <a:rect l="l" t="t" r="r" b="b"/>
            <a:pathLst>
              <a:path w="257175" h="210185">
                <a:moveTo>
                  <a:pt x="130772" y="0"/>
                </a:moveTo>
                <a:lnTo>
                  <a:pt x="125970" y="0"/>
                </a:lnTo>
                <a:lnTo>
                  <a:pt x="0" y="209805"/>
                </a:lnTo>
                <a:lnTo>
                  <a:pt x="256730" y="209805"/>
                </a:lnTo>
                <a:lnTo>
                  <a:pt x="130772" y="0"/>
                </a:lnTo>
                <a:close/>
              </a:path>
            </a:pathLst>
          </a:custGeom>
          <a:solidFill>
            <a:srgbClr val="003F5F"/>
          </a:solidFill>
        </p:spPr>
        <p:txBody>
          <a:bodyPr wrap="square" lIns="0" tIns="0" rIns="0" bIns="0" rtlCol="0"/>
          <a:lstStyle/>
          <a:p>
            <a:endParaRPr/>
          </a:p>
        </p:txBody>
      </p:sp>
      <p:sp>
        <p:nvSpPr>
          <p:cNvPr id="73" name="object 37"/>
          <p:cNvSpPr/>
          <p:nvPr userDrawn="1"/>
        </p:nvSpPr>
        <p:spPr>
          <a:xfrm>
            <a:off x="1036666" y="0"/>
            <a:ext cx="257175" cy="210185"/>
          </a:xfrm>
          <a:custGeom>
            <a:avLst/>
            <a:gdLst/>
            <a:ahLst/>
            <a:cxnLst/>
            <a:rect l="l" t="t" r="r" b="b"/>
            <a:pathLst>
              <a:path w="257175" h="210185">
                <a:moveTo>
                  <a:pt x="130708" y="0"/>
                </a:moveTo>
                <a:lnTo>
                  <a:pt x="125945" y="0"/>
                </a:lnTo>
                <a:lnTo>
                  <a:pt x="0" y="209805"/>
                </a:lnTo>
                <a:lnTo>
                  <a:pt x="256616" y="209805"/>
                </a:lnTo>
                <a:lnTo>
                  <a:pt x="130708" y="0"/>
                </a:lnTo>
                <a:close/>
              </a:path>
            </a:pathLst>
          </a:custGeom>
          <a:solidFill>
            <a:srgbClr val="2F7998"/>
          </a:solidFill>
        </p:spPr>
        <p:txBody>
          <a:bodyPr wrap="square" lIns="0" tIns="0" rIns="0" bIns="0" rtlCol="0"/>
          <a:lstStyle/>
          <a:p>
            <a:endParaRPr/>
          </a:p>
        </p:txBody>
      </p:sp>
      <p:sp>
        <p:nvSpPr>
          <p:cNvPr id="74" name="object 38"/>
          <p:cNvSpPr/>
          <p:nvPr userDrawn="1"/>
        </p:nvSpPr>
        <p:spPr>
          <a:xfrm>
            <a:off x="0" y="623517"/>
            <a:ext cx="8890" cy="14604"/>
          </a:xfrm>
          <a:custGeom>
            <a:avLst/>
            <a:gdLst/>
            <a:ahLst/>
            <a:cxnLst/>
            <a:rect l="l" t="t" r="r" b="b"/>
            <a:pathLst>
              <a:path w="8890" h="14604">
                <a:moveTo>
                  <a:pt x="0" y="0"/>
                </a:moveTo>
                <a:lnTo>
                  <a:pt x="0" y="14439"/>
                </a:lnTo>
                <a:lnTo>
                  <a:pt x="8661" y="14439"/>
                </a:lnTo>
                <a:lnTo>
                  <a:pt x="0" y="0"/>
                </a:lnTo>
                <a:close/>
              </a:path>
            </a:pathLst>
          </a:custGeom>
          <a:solidFill>
            <a:srgbClr val="004D6D"/>
          </a:solidFill>
        </p:spPr>
        <p:txBody>
          <a:bodyPr wrap="square" lIns="0" tIns="0" rIns="0" bIns="0" rtlCol="0"/>
          <a:lstStyle/>
          <a:p>
            <a:endParaRPr/>
          </a:p>
        </p:txBody>
      </p:sp>
      <p:sp>
        <p:nvSpPr>
          <p:cNvPr id="75" name="object 39"/>
          <p:cNvSpPr/>
          <p:nvPr userDrawn="1"/>
        </p:nvSpPr>
        <p:spPr>
          <a:xfrm>
            <a:off x="0" y="424136"/>
            <a:ext cx="137795" cy="213995"/>
          </a:xfrm>
          <a:custGeom>
            <a:avLst/>
            <a:gdLst/>
            <a:ahLst/>
            <a:cxnLst/>
            <a:rect l="l" t="t" r="r" b="b"/>
            <a:pathLst>
              <a:path w="137795" h="213995">
                <a:moveTo>
                  <a:pt x="137236" y="0"/>
                </a:moveTo>
                <a:lnTo>
                  <a:pt x="0" y="0"/>
                </a:lnTo>
                <a:lnTo>
                  <a:pt x="0" y="199377"/>
                </a:lnTo>
                <a:lnTo>
                  <a:pt x="8661" y="213817"/>
                </a:lnTo>
                <a:lnTo>
                  <a:pt x="8966" y="213817"/>
                </a:lnTo>
                <a:lnTo>
                  <a:pt x="137236" y="0"/>
                </a:lnTo>
                <a:close/>
              </a:path>
            </a:pathLst>
          </a:custGeom>
          <a:solidFill>
            <a:srgbClr val="003F5F"/>
          </a:solidFill>
        </p:spPr>
        <p:txBody>
          <a:bodyPr wrap="square" lIns="0" tIns="0" rIns="0" bIns="0" rtlCol="0"/>
          <a:lstStyle/>
          <a:p>
            <a:endParaRPr/>
          </a:p>
        </p:txBody>
      </p:sp>
      <p:sp>
        <p:nvSpPr>
          <p:cNvPr id="76" name="object 40"/>
          <p:cNvSpPr/>
          <p:nvPr userDrawn="1"/>
        </p:nvSpPr>
        <p:spPr>
          <a:xfrm>
            <a:off x="0" y="209801"/>
            <a:ext cx="8890" cy="15240"/>
          </a:xfrm>
          <a:custGeom>
            <a:avLst/>
            <a:gdLst/>
            <a:ahLst/>
            <a:cxnLst/>
            <a:rect l="l" t="t" r="r" b="b"/>
            <a:pathLst>
              <a:path w="8890" h="15239">
                <a:moveTo>
                  <a:pt x="8661" y="0"/>
                </a:moveTo>
                <a:lnTo>
                  <a:pt x="0" y="0"/>
                </a:lnTo>
                <a:lnTo>
                  <a:pt x="0" y="14922"/>
                </a:lnTo>
                <a:lnTo>
                  <a:pt x="8813" y="241"/>
                </a:lnTo>
                <a:lnTo>
                  <a:pt x="8661" y="0"/>
                </a:lnTo>
                <a:close/>
              </a:path>
            </a:pathLst>
          </a:custGeom>
          <a:solidFill>
            <a:srgbClr val="003F5F"/>
          </a:solidFill>
        </p:spPr>
        <p:txBody>
          <a:bodyPr wrap="square" lIns="0" tIns="0" rIns="0" bIns="0" rtlCol="0"/>
          <a:lstStyle/>
          <a:p>
            <a:endParaRPr/>
          </a:p>
        </p:txBody>
      </p:sp>
      <p:sp>
        <p:nvSpPr>
          <p:cNvPr id="77" name="object 41"/>
          <p:cNvSpPr/>
          <p:nvPr userDrawn="1"/>
        </p:nvSpPr>
        <p:spPr>
          <a:xfrm>
            <a:off x="0" y="210038"/>
            <a:ext cx="137795" cy="214629"/>
          </a:xfrm>
          <a:custGeom>
            <a:avLst/>
            <a:gdLst/>
            <a:ahLst/>
            <a:cxnLst/>
            <a:rect l="l" t="t" r="r" b="b"/>
            <a:pathLst>
              <a:path w="137795" h="214629">
                <a:moveTo>
                  <a:pt x="8813" y="0"/>
                </a:moveTo>
                <a:lnTo>
                  <a:pt x="0" y="14681"/>
                </a:lnTo>
                <a:lnTo>
                  <a:pt x="0" y="214096"/>
                </a:lnTo>
                <a:lnTo>
                  <a:pt x="137261" y="214096"/>
                </a:lnTo>
                <a:lnTo>
                  <a:pt x="8813" y="0"/>
                </a:lnTo>
                <a:close/>
              </a:path>
            </a:pathLst>
          </a:custGeom>
          <a:solidFill>
            <a:srgbClr val="005A7B"/>
          </a:solidFill>
        </p:spPr>
        <p:txBody>
          <a:bodyPr wrap="square" lIns="0" tIns="0" rIns="0" bIns="0" rtlCol="0"/>
          <a:lstStyle/>
          <a:p>
            <a:endParaRPr/>
          </a:p>
        </p:txBody>
      </p:sp>
      <p:sp>
        <p:nvSpPr>
          <p:cNvPr id="78" name="object 42"/>
          <p:cNvSpPr/>
          <p:nvPr userDrawn="1"/>
        </p:nvSpPr>
        <p:spPr>
          <a:xfrm>
            <a:off x="0" y="195361"/>
            <a:ext cx="8890" cy="14604"/>
          </a:xfrm>
          <a:custGeom>
            <a:avLst/>
            <a:gdLst/>
            <a:ahLst/>
            <a:cxnLst/>
            <a:rect l="l" t="t" r="r" b="b"/>
            <a:pathLst>
              <a:path w="8890" h="14604">
                <a:moveTo>
                  <a:pt x="0" y="0"/>
                </a:moveTo>
                <a:lnTo>
                  <a:pt x="0" y="14439"/>
                </a:lnTo>
                <a:lnTo>
                  <a:pt x="8661" y="14439"/>
                </a:lnTo>
                <a:lnTo>
                  <a:pt x="0" y="0"/>
                </a:lnTo>
                <a:close/>
              </a:path>
            </a:pathLst>
          </a:custGeom>
          <a:solidFill>
            <a:srgbClr val="003F5F"/>
          </a:solidFill>
        </p:spPr>
        <p:txBody>
          <a:bodyPr wrap="square" lIns="0" tIns="0" rIns="0" bIns="0" rtlCol="0"/>
          <a:lstStyle/>
          <a:p>
            <a:endParaRPr/>
          </a:p>
        </p:txBody>
      </p:sp>
      <p:sp>
        <p:nvSpPr>
          <p:cNvPr id="79" name="object 43"/>
          <p:cNvSpPr/>
          <p:nvPr userDrawn="1"/>
        </p:nvSpPr>
        <p:spPr>
          <a:xfrm>
            <a:off x="0" y="0"/>
            <a:ext cx="135255" cy="210185"/>
          </a:xfrm>
          <a:custGeom>
            <a:avLst/>
            <a:gdLst/>
            <a:ahLst/>
            <a:cxnLst/>
            <a:rect l="l" t="t" r="r" b="b"/>
            <a:pathLst>
              <a:path w="135255" h="210185">
                <a:moveTo>
                  <a:pt x="134848" y="0"/>
                </a:moveTo>
                <a:lnTo>
                  <a:pt x="0" y="0"/>
                </a:lnTo>
                <a:lnTo>
                  <a:pt x="0" y="195376"/>
                </a:lnTo>
                <a:lnTo>
                  <a:pt x="8661" y="209804"/>
                </a:lnTo>
                <a:lnTo>
                  <a:pt x="8966" y="209804"/>
                </a:lnTo>
                <a:lnTo>
                  <a:pt x="134848" y="0"/>
                </a:lnTo>
                <a:close/>
              </a:path>
            </a:pathLst>
          </a:custGeom>
          <a:solidFill>
            <a:srgbClr val="00698A"/>
          </a:solidFill>
        </p:spPr>
        <p:txBody>
          <a:bodyPr wrap="square" lIns="0" tIns="0" rIns="0" bIns="0" rtlCol="0"/>
          <a:lstStyle/>
          <a:p>
            <a:endParaRPr/>
          </a:p>
        </p:txBody>
      </p:sp>
      <p:sp>
        <p:nvSpPr>
          <p:cNvPr id="80" name="object 44"/>
          <p:cNvSpPr/>
          <p:nvPr userDrawn="1"/>
        </p:nvSpPr>
        <p:spPr>
          <a:xfrm>
            <a:off x="8809" y="209811"/>
            <a:ext cx="257175" cy="214629"/>
          </a:xfrm>
          <a:custGeom>
            <a:avLst/>
            <a:gdLst/>
            <a:ahLst/>
            <a:cxnLst/>
            <a:rect l="l" t="t" r="r" b="b"/>
            <a:pathLst>
              <a:path w="257175" h="214629">
                <a:moveTo>
                  <a:pt x="256832" y="0"/>
                </a:moveTo>
                <a:lnTo>
                  <a:pt x="152" y="0"/>
                </a:lnTo>
                <a:lnTo>
                  <a:pt x="0" y="228"/>
                </a:lnTo>
                <a:lnTo>
                  <a:pt x="128447" y="214325"/>
                </a:lnTo>
                <a:lnTo>
                  <a:pt x="128562" y="214147"/>
                </a:lnTo>
                <a:lnTo>
                  <a:pt x="256908" y="228"/>
                </a:lnTo>
                <a:lnTo>
                  <a:pt x="256832" y="0"/>
                </a:lnTo>
                <a:close/>
              </a:path>
            </a:pathLst>
          </a:custGeom>
          <a:solidFill>
            <a:srgbClr val="003F5F"/>
          </a:solidFill>
        </p:spPr>
        <p:txBody>
          <a:bodyPr wrap="square" lIns="0" tIns="0" rIns="0" bIns="0" rtlCol="0"/>
          <a:lstStyle/>
          <a:p>
            <a:endParaRPr/>
          </a:p>
        </p:txBody>
      </p:sp>
      <p:sp>
        <p:nvSpPr>
          <p:cNvPr id="81" name="object 45"/>
          <p:cNvSpPr/>
          <p:nvPr userDrawn="1"/>
        </p:nvSpPr>
        <p:spPr>
          <a:xfrm>
            <a:off x="137372" y="210037"/>
            <a:ext cx="257175" cy="214629"/>
          </a:xfrm>
          <a:custGeom>
            <a:avLst/>
            <a:gdLst/>
            <a:ahLst/>
            <a:cxnLst/>
            <a:rect l="l" t="t" r="r" b="b"/>
            <a:pathLst>
              <a:path w="257175" h="214629">
                <a:moveTo>
                  <a:pt x="128346" y="0"/>
                </a:moveTo>
                <a:lnTo>
                  <a:pt x="0" y="213918"/>
                </a:lnTo>
                <a:lnTo>
                  <a:pt x="0" y="214096"/>
                </a:lnTo>
                <a:lnTo>
                  <a:pt x="256819" y="214096"/>
                </a:lnTo>
                <a:lnTo>
                  <a:pt x="128346" y="0"/>
                </a:lnTo>
                <a:close/>
              </a:path>
            </a:pathLst>
          </a:custGeom>
          <a:solidFill>
            <a:srgbClr val="003F5F"/>
          </a:solidFill>
        </p:spPr>
        <p:txBody>
          <a:bodyPr wrap="square" lIns="0" tIns="0" rIns="0" bIns="0" rtlCol="0"/>
          <a:lstStyle/>
          <a:p>
            <a:endParaRPr/>
          </a:p>
        </p:txBody>
      </p:sp>
      <p:sp>
        <p:nvSpPr>
          <p:cNvPr id="82" name="object 46"/>
          <p:cNvSpPr/>
          <p:nvPr userDrawn="1"/>
        </p:nvSpPr>
        <p:spPr>
          <a:xfrm>
            <a:off x="8959" y="0"/>
            <a:ext cx="257175" cy="210185"/>
          </a:xfrm>
          <a:custGeom>
            <a:avLst/>
            <a:gdLst/>
            <a:ahLst/>
            <a:cxnLst/>
            <a:rect l="l" t="t" r="r" b="b"/>
            <a:pathLst>
              <a:path w="257175" h="210185">
                <a:moveTo>
                  <a:pt x="130734" y="0"/>
                </a:moveTo>
                <a:lnTo>
                  <a:pt x="125883" y="0"/>
                </a:lnTo>
                <a:lnTo>
                  <a:pt x="0" y="209805"/>
                </a:lnTo>
                <a:lnTo>
                  <a:pt x="256679" y="209805"/>
                </a:lnTo>
                <a:lnTo>
                  <a:pt x="130734" y="0"/>
                </a:lnTo>
                <a:close/>
              </a:path>
            </a:pathLst>
          </a:custGeom>
          <a:solidFill>
            <a:srgbClr val="003F5F"/>
          </a:solidFill>
        </p:spPr>
        <p:txBody>
          <a:bodyPr wrap="square" lIns="0" tIns="0" rIns="0" bIns="0" rtlCol="0"/>
          <a:lstStyle/>
          <a:p>
            <a:endParaRPr/>
          </a:p>
        </p:txBody>
      </p:sp>
      <p:sp>
        <p:nvSpPr>
          <p:cNvPr id="83" name="object 47"/>
          <p:cNvSpPr/>
          <p:nvPr userDrawn="1"/>
        </p:nvSpPr>
        <p:spPr>
          <a:xfrm>
            <a:off x="139696" y="0"/>
            <a:ext cx="252729" cy="210185"/>
          </a:xfrm>
          <a:custGeom>
            <a:avLst/>
            <a:gdLst/>
            <a:ahLst/>
            <a:cxnLst/>
            <a:rect l="l" t="t" r="r" b="b"/>
            <a:pathLst>
              <a:path w="252729" h="210185">
                <a:moveTo>
                  <a:pt x="252120" y="0"/>
                </a:moveTo>
                <a:lnTo>
                  <a:pt x="0" y="0"/>
                </a:lnTo>
                <a:lnTo>
                  <a:pt x="125945" y="209805"/>
                </a:lnTo>
                <a:lnTo>
                  <a:pt x="126186" y="209805"/>
                </a:lnTo>
                <a:lnTo>
                  <a:pt x="252120" y="0"/>
                </a:lnTo>
                <a:close/>
              </a:path>
            </a:pathLst>
          </a:custGeom>
          <a:solidFill>
            <a:srgbClr val="004D6D"/>
          </a:solidFill>
        </p:spPr>
        <p:txBody>
          <a:bodyPr wrap="square" lIns="0" tIns="0" rIns="0" bIns="0" rtlCol="0"/>
          <a:lstStyle/>
          <a:p>
            <a:endParaRPr/>
          </a:p>
        </p:txBody>
      </p:sp>
      <p:sp>
        <p:nvSpPr>
          <p:cNvPr id="2" name="Title 1"/>
          <p:cNvSpPr>
            <a:spLocks noGrp="1"/>
          </p:cNvSpPr>
          <p:nvPr>
            <p:ph type="title"/>
          </p:nvPr>
        </p:nvSpPr>
        <p:spPr/>
        <p:txBody>
          <a:bodyPr/>
          <a:lstStyle/>
          <a:p>
            <a:r>
              <a:rPr lang="en-US"/>
              <a:t>Click to edit Master title style</a:t>
            </a:r>
          </a:p>
        </p:txBody>
      </p:sp>
      <p:pic>
        <p:nvPicPr>
          <p:cNvPr id="86" name="Picture 85" descr="Northern Regional College white.png"/>
          <p:cNvPicPr>
            <a:picLocks noChangeAspect="1"/>
          </p:cNvPicPr>
          <p:nvPr userDrawn="1"/>
        </p:nvPicPr>
        <p:blipFill>
          <a:blip r:embed="rId2"/>
          <a:stretch>
            <a:fillRect/>
          </a:stretch>
        </p:blipFill>
        <p:spPr>
          <a:xfrm>
            <a:off x="7467600" y="288925"/>
            <a:ext cx="1403350" cy="46870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rgbClr val="113F5F"/>
        </a:solidFill>
        <a:effectLst/>
      </p:bgPr>
    </p:bg>
    <p:spTree>
      <p:nvGrpSpPr>
        <p:cNvPr id="1" name=""/>
        <p:cNvGrpSpPr/>
        <p:nvPr/>
      </p:nvGrpSpPr>
      <p:grpSpPr>
        <a:xfrm>
          <a:off x="0" y="0"/>
          <a:ext cx="0" cy="0"/>
          <a:chOff x="0" y="0"/>
          <a:chExt cx="0" cy="0"/>
        </a:xfrm>
      </p:grpSpPr>
      <p:sp>
        <p:nvSpPr>
          <p:cNvPr id="38" name="object 2"/>
          <p:cNvSpPr/>
          <p:nvPr userDrawn="1"/>
        </p:nvSpPr>
        <p:spPr>
          <a:xfrm>
            <a:off x="-2" y="4177440"/>
            <a:ext cx="313055" cy="485140"/>
          </a:xfrm>
          <a:custGeom>
            <a:avLst/>
            <a:gdLst/>
            <a:ahLst/>
            <a:cxnLst/>
            <a:rect l="l" t="t" r="r" b="b"/>
            <a:pathLst>
              <a:path w="313055" h="485139">
                <a:moveTo>
                  <a:pt x="21805" y="0"/>
                </a:moveTo>
                <a:lnTo>
                  <a:pt x="21170" y="0"/>
                </a:lnTo>
                <a:lnTo>
                  <a:pt x="0" y="35280"/>
                </a:lnTo>
                <a:lnTo>
                  <a:pt x="0" y="485038"/>
                </a:lnTo>
                <a:lnTo>
                  <a:pt x="312737" y="485038"/>
                </a:lnTo>
                <a:lnTo>
                  <a:pt x="312737" y="484822"/>
                </a:lnTo>
                <a:lnTo>
                  <a:pt x="21805" y="0"/>
                </a:lnTo>
                <a:close/>
              </a:path>
            </a:pathLst>
          </a:custGeom>
          <a:solidFill>
            <a:srgbClr val="004D6D"/>
          </a:solidFill>
        </p:spPr>
        <p:txBody>
          <a:bodyPr wrap="square" lIns="0" tIns="0" rIns="0" bIns="0" rtlCol="0"/>
          <a:lstStyle/>
          <a:p>
            <a:endParaRPr/>
          </a:p>
        </p:txBody>
      </p:sp>
      <p:sp>
        <p:nvSpPr>
          <p:cNvPr id="39" name="object 3"/>
          <p:cNvSpPr/>
          <p:nvPr userDrawn="1"/>
        </p:nvSpPr>
        <p:spPr>
          <a:xfrm>
            <a:off x="0" y="4662483"/>
            <a:ext cx="313055" cy="485775"/>
          </a:xfrm>
          <a:custGeom>
            <a:avLst/>
            <a:gdLst/>
            <a:ahLst/>
            <a:cxnLst/>
            <a:rect l="l" t="t" r="r" b="b"/>
            <a:pathLst>
              <a:path w="313055" h="485775">
                <a:moveTo>
                  <a:pt x="312737" y="0"/>
                </a:moveTo>
                <a:lnTo>
                  <a:pt x="0" y="0"/>
                </a:lnTo>
                <a:lnTo>
                  <a:pt x="0" y="449922"/>
                </a:lnTo>
                <a:lnTo>
                  <a:pt x="21361" y="485508"/>
                </a:lnTo>
                <a:lnTo>
                  <a:pt x="21551" y="485508"/>
                </a:lnTo>
                <a:lnTo>
                  <a:pt x="312737" y="393"/>
                </a:lnTo>
                <a:lnTo>
                  <a:pt x="312737" y="0"/>
                </a:lnTo>
                <a:close/>
              </a:path>
            </a:pathLst>
          </a:custGeom>
          <a:solidFill>
            <a:srgbClr val="005A7B"/>
          </a:solidFill>
        </p:spPr>
        <p:txBody>
          <a:bodyPr wrap="square" lIns="0" tIns="0" rIns="0" bIns="0" rtlCol="0"/>
          <a:lstStyle/>
          <a:p>
            <a:endParaRPr/>
          </a:p>
        </p:txBody>
      </p:sp>
      <p:sp>
        <p:nvSpPr>
          <p:cNvPr id="40" name="object 4"/>
          <p:cNvSpPr/>
          <p:nvPr userDrawn="1"/>
        </p:nvSpPr>
        <p:spPr>
          <a:xfrm>
            <a:off x="1187519" y="4177431"/>
            <a:ext cx="582930" cy="485140"/>
          </a:xfrm>
          <a:custGeom>
            <a:avLst/>
            <a:gdLst/>
            <a:ahLst/>
            <a:cxnLst/>
            <a:rect l="l" t="t" r="r" b="b"/>
            <a:pathLst>
              <a:path w="582930" h="485139">
                <a:moveTo>
                  <a:pt x="582333" y="0"/>
                </a:moveTo>
                <a:lnTo>
                  <a:pt x="0" y="0"/>
                </a:lnTo>
                <a:lnTo>
                  <a:pt x="290969" y="484835"/>
                </a:lnTo>
                <a:lnTo>
                  <a:pt x="290969" y="485051"/>
                </a:lnTo>
                <a:lnTo>
                  <a:pt x="291249" y="485051"/>
                </a:lnTo>
                <a:lnTo>
                  <a:pt x="582333" y="0"/>
                </a:lnTo>
                <a:close/>
              </a:path>
            </a:pathLst>
          </a:custGeom>
          <a:solidFill>
            <a:srgbClr val="004D6D"/>
          </a:solidFill>
        </p:spPr>
        <p:txBody>
          <a:bodyPr wrap="square" lIns="0" tIns="0" rIns="0" bIns="0" rtlCol="0"/>
          <a:lstStyle/>
          <a:p>
            <a:endParaRPr/>
          </a:p>
        </p:txBody>
      </p:sp>
      <p:sp>
        <p:nvSpPr>
          <p:cNvPr id="41" name="object 5"/>
          <p:cNvSpPr/>
          <p:nvPr userDrawn="1"/>
        </p:nvSpPr>
        <p:spPr>
          <a:xfrm>
            <a:off x="895864" y="4177431"/>
            <a:ext cx="582930" cy="485140"/>
          </a:xfrm>
          <a:custGeom>
            <a:avLst/>
            <a:gdLst/>
            <a:ahLst/>
            <a:cxnLst/>
            <a:rect l="l" t="t" r="r" b="b"/>
            <a:pathLst>
              <a:path w="582930" h="485139">
                <a:moveTo>
                  <a:pt x="291655" y="0"/>
                </a:moveTo>
                <a:lnTo>
                  <a:pt x="291096" y="0"/>
                </a:lnTo>
                <a:lnTo>
                  <a:pt x="0" y="485051"/>
                </a:lnTo>
                <a:lnTo>
                  <a:pt x="582625" y="485051"/>
                </a:lnTo>
                <a:lnTo>
                  <a:pt x="582625" y="484835"/>
                </a:lnTo>
                <a:lnTo>
                  <a:pt x="291655" y="0"/>
                </a:lnTo>
                <a:close/>
              </a:path>
            </a:pathLst>
          </a:custGeom>
          <a:solidFill>
            <a:srgbClr val="6D9DB7"/>
          </a:solidFill>
        </p:spPr>
        <p:txBody>
          <a:bodyPr wrap="square" lIns="0" tIns="0" rIns="0" bIns="0" rtlCol="0"/>
          <a:lstStyle/>
          <a:p>
            <a:endParaRPr/>
          </a:p>
        </p:txBody>
      </p:sp>
      <p:sp>
        <p:nvSpPr>
          <p:cNvPr id="42" name="object 6"/>
          <p:cNvSpPr/>
          <p:nvPr userDrawn="1"/>
        </p:nvSpPr>
        <p:spPr>
          <a:xfrm>
            <a:off x="1187371" y="4662483"/>
            <a:ext cx="582930" cy="485775"/>
          </a:xfrm>
          <a:custGeom>
            <a:avLst/>
            <a:gdLst/>
            <a:ahLst/>
            <a:cxnLst/>
            <a:rect l="l" t="t" r="r" b="b"/>
            <a:pathLst>
              <a:path w="582930" h="485775">
                <a:moveTo>
                  <a:pt x="291287" y="0"/>
                </a:moveTo>
                <a:lnTo>
                  <a:pt x="291122" y="0"/>
                </a:lnTo>
                <a:lnTo>
                  <a:pt x="291122" y="393"/>
                </a:lnTo>
                <a:lnTo>
                  <a:pt x="0" y="485508"/>
                </a:lnTo>
                <a:lnTo>
                  <a:pt x="582676" y="485508"/>
                </a:lnTo>
                <a:lnTo>
                  <a:pt x="291287" y="0"/>
                </a:lnTo>
                <a:close/>
              </a:path>
            </a:pathLst>
          </a:custGeom>
          <a:solidFill>
            <a:srgbClr val="2F7998"/>
          </a:solidFill>
        </p:spPr>
        <p:txBody>
          <a:bodyPr wrap="square" lIns="0" tIns="0" rIns="0" bIns="0" rtlCol="0"/>
          <a:lstStyle/>
          <a:p>
            <a:endParaRPr/>
          </a:p>
        </p:txBody>
      </p:sp>
      <p:sp>
        <p:nvSpPr>
          <p:cNvPr id="43" name="object 7"/>
          <p:cNvSpPr/>
          <p:nvPr userDrawn="1"/>
        </p:nvSpPr>
        <p:spPr>
          <a:xfrm>
            <a:off x="895797" y="4662483"/>
            <a:ext cx="582930" cy="485775"/>
          </a:xfrm>
          <a:custGeom>
            <a:avLst/>
            <a:gdLst/>
            <a:ahLst/>
            <a:cxnLst/>
            <a:rect l="l" t="t" r="r" b="b"/>
            <a:pathLst>
              <a:path w="582930" h="485775">
                <a:moveTo>
                  <a:pt x="582701" y="0"/>
                </a:moveTo>
                <a:lnTo>
                  <a:pt x="0" y="0"/>
                </a:lnTo>
                <a:lnTo>
                  <a:pt x="291388" y="485508"/>
                </a:lnTo>
                <a:lnTo>
                  <a:pt x="291579" y="485508"/>
                </a:lnTo>
                <a:lnTo>
                  <a:pt x="582701" y="393"/>
                </a:lnTo>
                <a:lnTo>
                  <a:pt x="582701" y="0"/>
                </a:lnTo>
                <a:close/>
              </a:path>
            </a:pathLst>
          </a:custGeom>
          <a:solidFill>
            <a:srgbClr val="004D6D"/>
          </a:solidFill>
        </p:spPr>
        <p:txBody>
          <a:bodyPr wrap="square" lIns="0" tIns="0" rIns="0" bIns="0" rtlCol="0"/>
          <a:lstStyle/>
          <a:p>
            <a:endParaRPr/>
          </a:p>
        </p:txBody>
      </p:sp>
      <p:sp>
        <p:nvSpPr>
          <p:cNvPr id="44" name="object 8"/>
          <p:cNvSpPr/>
          <p:nvPr userDrawn="1"/>
        </p:nvSpPr>
        <p:spPr>
          <a:xfrm>
            <a:off x="604390" y="3691361"/>
            <a:ext cx="582930" cy="486409"/>
          </a:xfrm>
          <a:custGeom>
            <a:avLst/>
            <a:gdLst/>
            <a:ahLst/>
            <a:cxnLst/>
            <a:rect l="l" t="t" r="r" b="b"/>
            <a:pathLst>
              <a:path w="582930" h="486410">
                <a:moveTo>
                  <a:pt x="291401" y="0"/>
                </a:moveTo>
                <a:lnTo>
                  <a:pt x="291211" y="0"/>
                </a:lnTo>
                <a:lnTo>
                  <a:pt x="291211" y="266"/>
                </a:lnTo>
                <a:lnTo>
                  <a:pt x="0" y="485584"/>
                </a:lnTo>
                <a:lnTo>
                  <a:pt x="304" y="486079"/>
                </a:lnTo>
                <a:lnTo>
                  <a:pt x="582574" y="486079"/>
                </a:lnTo>
                <a:lnTo>
                  <a:pt x="582879" y="485584"/>
                </a:lnTo>
                <a:lnTo>
                  <a:pt x="291401" y="0"/>
                </a:lnTo>
                <a:close/>
              </a:path>
            </a:pathLst>
          </a:custGeom>
          <a:solidFill>
            <a:srgbClr val="2F7998"/>
          </a:solidFill>
        </p:spPr>
        <p:txBody>
          <a:bodyPr wrap="square" lIns="0" tIns="0" rIns="0" bIns="0" rtlCol="0"/>
          <a:lstStyle/>
          <a:p>
            <a:endParaRPr/>
          </a:p>
        </p:txBody>
      </p:sp>
      <p:sp>
        <p:nvSpPr>
          <p:cNvPr id="45" name="object 9"/>
          <p:cNvSpPr/>
          <p:nvPr userDrawn="1"/>
        </p:nvSpPr>
        <p:spPr>
          <a:xfrm>
            <a:off x="21456" y="3691361"/>
            <a:ext cx="582930" cy="486409"/>
          </a:xfrm>
          <a:custGeom>
            <a:avLst/>
            <a:gdLst/>
            <a:ahLst/>
            <a:cxnLst/>
            <a:rect l="l" t="t" r="r" b="b"/>
            <a:pathLst>
              <a:path w="582930" h="486410">
                <a:moveTo>
                  <a:pt x="291477" y="0"/>
                </a:moveTo>
                <a:lnTo>
                  <a:pt x="291274" y="0"/>
                </a:lnTo>
                <a:lnTo>
                  <a:pt x="291274" y="266"/>
                </a:lnTo>
                <a:lnTo>
                  <a:pt x="0" y="485584"/>
                </a:lnTo>
                <a:lnTo>
                  <a:pt x="355" y="486079"/>
                </a:lnTo>
                <a:lnTo>
                  <a:pt x="582637" y="486079"/>
                </a:lnTo>
                <a:lnTo>
                  <a:pt x="582930" y="485584"/>
                </a:lnTo>
                <a:lnTo>
                  <a:pt x="291477" y="0"/>
                </a:lnTo>
                <a:close/>
              </a:path>
            </a:pathLst>
          </a:custGeom>
          <a:solidFill>
            <a:srgbClr val="004D6D"/>
          </a:solidFill>
        </p:spPr>
        <p:txBody>
          <a:bodyPr wrap="square" lIns="0" tIns="0" rIns="0" bIns="0" rtlCol="0"/>
          <a:lstStyle/>
          <a:p>
            <a:endParaRPr/>
          </a:p>
        </p:txBody>
      </p:sp>
      <p:sp>
        <p:nvSpPr>
          <p:cNvPr id="46" name="object 10"/>
          <p:cNvSpPr/>
          <p:nvPr userDrawn="1"/>
        </p:nvSpPr>
        <p:spPr>
          <a:xfrm>
            <a:off x="312934" y="3691366"/>
            <a:ext cx="582930" cy="485775"/>
          </a:xfrm>
          <a:custGeom>
            <a:avLst/>
            <a:gdLst/>
            <a:ahLst/>
            <a:cxnLst/>
            <a:rect l="l" t="t" r="r" b="b"/>
            <a:pathLst>
              <a:path w="582930" h="485775">
                <a:moveTo>
                  <a:pt x="582663" y="0"/>
                </a:moveTo>
                <a:lnTo>
                  <a:pt x="0" y="0"/>
                </a:lnTo>
                <a:lnTo>
                  <a:pt x="291452" y="485584"/>
                </a:lnTo>
                <a:lnTo>
                  <a:pt x="582663" y="266"/>
                </a:lnTo>
                <a:lnTo>
                  <a:pt x="582663" y="0"/>
                </a:lnTo>
                <a:close/>
              </a:path>
            </a:pathLst>
          </a:custGeom>
          <a:solidFill>
            <a:srgbClr val="005A7B"/>
          </a:solidFill>
        </p:spPr>
        <p:txBody>
          <a:bodyPr wrap="square" lIns="0" tIns="0" rIns="0" bIns="0" rtlCol="0"/>
          <a:lstStyle/>
          <a:p>
            <a:endParaRPr/>
          </a:p>
        </p:txBody>
      </p:sp>
      <p:sp>
        <p:nvSpPr>
          <p:cNvPr id="47" name="object 11"/>
          <p:cNvSpPr/>
          <p:nvPr userDrawn="1"/>
        </p:nvSpPr>
        <p:spPr>
          <a:xfrm>
            <a:off x="604704" y="4177438"/>
            <a:ext cx="582295" cy="485140"/>
          </a:xfrm>
          <a:custGeom>
            <a:avLst/>
            <a:gdLst/>
            <a:ahLst/>
            <a:cxnLst/>
            <a:rect l="l" t="t" r="r" b="b"/>
            <a:pathLst>
              <a:path w="582294" h="485139">
                <a:moveTo>
                  <a:pt x="582256" y="0"/>
                </a:moveTo>
                <a:lnTo>
                  <a:pt x="0" y="0"/>
                </a:lnTo>
                <a:lnTo>
                  <a:pt x="290893" y="484822"/>
                </a:lnTo>
                <a:lnTo>
                  <a:pt x="290893" y="485038"/>
                </a:lnTo>
                <a:lnTo>
                  <a:pt x="291160" y="485038"/>
                </a:lnTo>
                <a:lnTo>
                  <a:pt x="582256" y="0"/>
                </a:lnTo>
                <a:close/>
              </a:path>
            </a:pathLst>
          </a:custGeom>
          <a:solidFill>
            <a:srgbClr val="003F5F"/>
          </a:solidFill>
        </p:spPr>
        <p:txBody>
          <a:bodyPr wrap="square" lIns="0" tIns="0" rIns="0" bIns="0" rtlCol="0"/>
          <a:lstStyle/>
          <a:p>
            <a:endParaRPr/>
          </a:p>
        </p:txBody>
      </p:sp>
      <p:sp>
        <p:nvSpPr>
          <p:cNvPr id="48" name="object 12"/>
          <p:cNvSpPr/>
          <p:nvPr userDrawn="1"/>
        </p:nvSpPr>
        <p:spPr>
          <a:xfrm>
            <a:off x="312934" y="4177431"/>
            <a:ext cx="582930" cy="485140"/>
          </a:xfrm>
          <a:custGeom>
            <a:avLst/>
            <a:gdLst/>
            <a:ahLst/>
            <a:cxnLst/>
            <a:rect l="l" t="t" r="r" b="b"/>
            <a:pathLst>
              <a:path w="582930" h="485139">
                <a:moveTo>
                  <a:pt x="291769" y="0"/>
                </a:moveTo>
                <a:lnTo>
                  <a:pt x="291160" y="0"/>
                </a:lnTo>
                <a:lnTo>
                  <a:pt x="0" y="485051"/>
                </a:lnTo>
                <a:lnTo>
                  <a:pt x="582663" y="485051"/>
                </a:lnTo>
                <a:lnTo>
                  <a:pt x="582663" y="484835"/>
                </a:lnTo>
                <a:lnTo>
                  <a:pt x="291769" y="0"/>
                </a:lnTo>
                <a:close/>
              </a:path>
            </a:pathLst>
          </a:custGeom>
          <a:solidFill>
            <a:srgbClr val="2F7998"/>
          </a:solidFill>
        </p:spPr>
        <p:txBody>
          <a:bodyPr wrap="square" lIns="0" tIns="0" rIns="0" bIns="0" rtlCol="0"/>
          <a:lstStyle/>
          <a:p>
            <a:endParaRPr/>
          </a:p>
        </p:txBody>
      </p:sp>
      <p:sp>
        <p:nvSpPr>
          <p:cNvPr id="49" name="object 13"/>
          <p:cNvSpPr/>
          <p:nvPr userDrawn="1"/>
        </p:nvSpPr>
        <p:spPr>
          <a:xfrm>
            <a:off x="21809" y="4177436"/>
            <a:ext cx="582295" cy="485140"/>
          </a:xfrm>
          <a:custGeom>
            <a:avLst/>
            <a:gdLst/>
            <a:ahLst/>
            <a:cxnLst/>
            <a:rect l="l" t="t" r="r" b="b"/>
            <a:pathLst>
              <a:path w="582295" h="485139">
                <a:moveTo>
                  <a:pt x="582295" y="0"/>
                </a:moveTo>
                <a:lnTo>
                  <a:pt x="0" y="0"/>
                </a:lnTo>
                <a:lnTo>
                  <a:pt x="290918" y="484822"/>
                </a:lnTo>
                <a:lnTo>
                  <a:pt x="290918" y="485051"/>
                </a:lnTo>
                <a:lnTo>
                  <a:pt x="291122" y="485051"/>
                </a:lnTo>
                <a:lnTo>
                  <a:pt x="582295" y="0"/>
                </a:lnTo>
                <a:close/>
              </a:path>
            </a:pathLst>
          </a:custGeom>
          <a:solidFill>
            <a:srgbClr val="6D9DB7"/>
          </a:solidFill>
        </p:spPr>
        <p:txBody>
          <a:bodyPr wrap="square" lIns="0" tIns="0" rIns="0" bIns="0" rtlCol="0"/>
          <a:lstStyle/>
          <a:p>
            <a:endParaRPr/>
          </a:p>
        </p:txBody>
      </p:sp>
      <p:sp>
        <p:nvSpPr>
          <p:cNvPr id="50" name="object 14"/>
          <p:cNvSpPr/>
          <p:nvPr userDrawn="1"/>
        </p:nvSpPr>
        <p:spPr>
          <a:xfrm>
            <a:off x="604488" y="4662483"/>
            <a:ext cx="582930" cy="485775"/>
          </a:xfrm>
          <a:custGeom>
            <a:avLst/>
            <a:gdLst/>
            <a:ahLst/>
            <a:cxnLst/>
            <a:rect l="l" t="t" r="r" b="b"/>
            <a:pathLst>
              <a:path w="582930" h="485775">
                <a:moveTo>
                  <a:pt x="291299" y="0"/>
                </a:moveTo>
                <a:lnTo>
                  <a:pt x="291109" y="0"/>
                </a:lnTo>
                <a:lnTo>
                  <a:pt x="291109" y="393"/>
                </a:lnTo>
                <a:lnTo>
                  <a:pt x="0" y="485508"/>
                </a:lnTo>
                <a:lnTo>
                  <a:pt x="582701" y="485508"/>
                </a:lnTo>
                <a:lnTo>
                  <a:pt x="291299" y="0"/>
                </a:lnTo>
                <a:close/>
              </a:path>
            </a:pathLst>
          </a:custGeom>
          <a:solidFill>
            <a:srgbClr val="005A7B"/>
          </a:solidFill>
        </p:spPr>
        <p:txBody>
          <a:bodyPr wrap="square" lIns="0" tIns="0" rIns="0" bIns="0" rtlCol="0"/>
          <a:lstStyle/>
          <a:p>
            <a:endParaRPr/>
          </a:p>
        </p:txBody>
      </p:sp>
      <p:sp>
        <p:nvSpPr>
          <p:cNvPr id="51" name="object 15"/>
          <p:cNvSpPr/>
          <p:nvPr userDrawn="1"/>
        </p:nvSpPr>
        <p:spPr>
          <a:xfrm>
            <a:off x="21550" y="4662483"/>
            <a:ext cx="582930" cy="485775"/>
          </a:xfrm>
          <a:custGeom>
            <a:avLst/>
            <a:gdLst/>
            <a:ahLst/>
            <a:cxnLst/>
            <a:rect l="l" t="t" r="r" b="b"/>
            <a:pathLst>
              <a:path w="582930" h="485775">
                <a:moveTo>
                  <a:pt x="291376" y="0"/>
                </a:moveTo>
                <a:lnTo>
                  <a:pt x="291185" y="0"/>
                </a:lnTo>
                <a:lnTo>
                  <a:pt x="291185" y="393"/>
                </a:lnTo>
                <a:lnTo>
                  <a:pt x="0" y="485508"/>
                </a:lnTo>
                <a:lnTo>
                  <a:pt x="582752" y="485508"/>
                </a:lnTo>
                <a:lnTo>
                  <a:pt x="291376" y="0"/>
                </a:lnTo>
                <a:close/>
              </a:path>
            </a:pathLst>
          </a:custGeom>
          <a:solidFill>
            <a:srgbClr val="2F7998"/>
          </a:solidFill>
        </p:spPr>
        <p:txBody>
          <a:bodyPr wrap="square" lIns="0" tIns="0" rIns="0" bIns="0" rtlCol="0"/>
          <a:lstStyle/>
          <a:p>
            <a:endParaRPr/>
          </a:p>
        </p:txBody>
      </p:sp>
      <p:sp>
        <p:nvSpPr>
          <p:cNvPr id="52" name="object 16"/>
          <p:cNvSpPr/>
          <p:nvPr userDrawn="1"/>
        </p:nvSpPr>
        <p:spPr>
          <a:xfrm>
            <a:off x="312930" y="4662483"/>
            <a:ext cx="582930" cy="485775"/>
          </a:xfrm>
          <a:custGeom>
            <a:avLst/>
            <a:gdLst/>
            <a:ahLst/>
            <a:cxnLst/>
            <a:rect l="l" t="t" r="r" b="b"/>
            <a:pathLst>
              <a:path w="582930" h="485775">
                <a:moveTo>
                  <a:pt x="582663" y="0"/>
                </a:moveTo>
                <a:lnTo>
                  <a:pt x="0" y="0"/>
                </a:lnTo>
                <a:lnTo>
                  <a:pt x="291363" y="485508"/>
                </a:lnTo>
                <a:lnTo>
                  <a:pt x="291566" y="485508"/>
                </a:lnTo>
                <a:lnTo>
                  <a:pt x="582663" y="393"/>
                </a:lnTo>
                <a:lnTo>
                  <a:pt x="582663" y="0"/>
                </a:lnTo>
                <a:close/>
              </a:path>
            </a:pathLst>
          </a:custGeom>
          <a:solidFill>
            <a:srgbClr val="003F5F"/>
          </a:solidFill>
        </p:spPr>
        <p:txBody>
          <a:bodyPr wrap="square" lIns="0" tIns="0" rIns="0" bIns="0" rtlCol="0"/>
          <a:lstStyle/>
          <a:p>
            <a:endParaRPr/>
          </a:p>
        </p:txBody>
      </p:sp>
      <p:sp>
        <p:nvSpPr>
          <p:cNvPr id="53" name="object 17"/>
          <p:cNvSpPr/>
          <p:nvPr userDrawn="1"/>
        </p:nvSpPr>
        <p:spPr>
          <a:xfrm>
            <a:off x="2061560" y="4177431"/>
            <a:ext cx="582930" cy="485140"/>
          </a:xfrm>
          <a:custGeom>
            <a:avLst/>
            <a:gdLst/>
            <a:ahLst/>
            <a:cxnLst/>
            <a:rect l="l" t="t" r="r" b="b"/>
            <a:pathLst>
              <a:path w="582930" h="485139">
                <a:moveTo>
                  <a:pt x="291731" y="0"/>
                </a:moveTo>
                <a:lnTo>
                  <a:pt x="291160" y="0"/>
                </a:lnTo>
                <a:lnTo>
                  <a:pt x="0" y="485051"/>
                </a:lnTo>
                <a:lnTo>
                  <a:pt x="582612" y="485051"/>
                </a:lnTo>
                <a:lnTo>
                  <a:pt x="582612" y="484835"/>
                </a:lnTo>
                <a:lnTo>
                  <a:pt x="291731" y="0"/>
                </a:lnTo>
                <a:close/>
              </a:path>
            </a:pathLst>
          </a:custGeom>
          <a:solidFill>
            <a:srgbClr val="003F5F"/>
          </a:solidFill>
        </p:spPr>
        <p:txBody>
          <a:bodyPr wrap="square" lIns="0" tIns="0" rIns="0" bIns="0" rtlCol="0"/>
          <a:lstStyle/>
          <a:p>
            <a:endParaRPr/>
          </a:p>
        </p:txBody>
      </p:sp>
      <p:sp>
        <p:nvSpPr>
          <p:cNvPr id="54" name="object 18"/>
          <p:cNvSpPr/>
          <p:nvPr userDrawn="1"/>
        </p:nvSpPr>
        <p:spPr>
          <a:xfrm>
            <a:off x="2353073" y="4662483"/>
            <a:ext cx="582930" cy="485775"/>
          </a:xfrm>
          <a:custGeom>
            <a:avLst/>
            <a:gdLst/>
            <a:ahLst/>
            <a:cxnLst/>
            <a:rect l="l" t="t" r="r" b="b"/>
            <a:pathLst>
              <a:path w="582930" h="485775">
                <a:moveTo>
                  <a:pt x="291325" y="0"/>
                </a:moveTo>
                <a:lnTo>
                  <a:pt x="291096" y="0"/>
                </a:lnTo>
                <a:lnTo>
                  <a:pt x="291096" y="393"/>
                </a:lnTo>
                <a:lnTo>
                  <a:pt x="0" y="485508"/>
                </a:lnTo>
                <a:lnTo>
                  <a:pt x="582599" y="485508"/>
                </a:lnTo>
                <a:lnTo>
                  <a:pt x="582599" y="485317"/>
                </a:lnTo>
                <a:lnTo>
                  <a:pt x="291325" y="0"/>
                </a:lnTo>
                <a:close/>
              </a:path>
            </a:pathLst>
          </a:custGeom>
          <a:solidFill>
            <a:srgbClr val="004D6D"/>
          </a:solidFill>
        </p:spPr>
        <p:txBody>
          <a:bodyPr wrap="square" lIns="0" tIns="0" rIns="0" bIns="0" rtlCol="0"/>
          <a:lstStyle/>
          <a:p>
            <a:endParaRPr/>
          </a:p>
        </p:txBody>
      </p:sp>
      <p:sp>
        <p:nvSpPr>
          <p:cNvPr id="55" name="object 19"/>
          <p:cNvSpPr/>
          <p:nvPr userDrawn="1"/>
        </p:nvSpPr>
        <p:spPr>
          <a:xfrm>
            <a:off x="2061460" y="4662483"/>
            <a:ext cx="582930" cy="485775"/>
          </a:xfrm>
          <a:custGeom>
            <a:avLst/>
            <a:gdLst/>
            <a:ahLst/>
            <a:cxnLst/>
            <a:rect l="l" t="t" r="r" b="b"/>
            <a:pathLst>
              <a:path w="582930" h="485775">
                <a:moveTo>
                  <a:pt x="582714" y="0"/>
                </a:moveTo>
                <a:lnTo>
                  <a:pt x="0" y="0"/>
                </a:lnTo>
                <a:lnTo>
                  <a:pt x="291426" y="485508"/>
                </a:lnTo>
                <a:lnTo>
                  <a:pt x="291617" y="485508"/>
                </a:lnTo>
                <a:lnTo>
                  <a:pt x="582714" y="393"/>
                </a:lnTo>
                <a:lnTo>
                  <a:pt x="582714" y="0"/>
                </a:lnTo>
                <a:close/>
              </a:path>
            </a:pathLst>
          </a:custGeom>
          <a:solidFill>
            <a:srgbClr val="005A7B"/>
          </a:solidFill>
        </p:spPr>
        <p:txBody>
          <a:bodyPr wrap="square" lIns="0" tIns="0" rIns="0" bIns="0" rtlCol="0"/>
          <a:lstStyle/>
          <a:p>
            <a:endParaRPr/>
          </a:p>
        </p:txBody>
      </p:sp>
      <p:sp>
        <p:nvSpPr>
          <p:cNvPr id="56" name="object 20"/>
          <p:cNvSpPr/>
          <p:nvPr userDrawn="1"/>
        </p:nvSpPr>
        <p:spPr>
          <a:xfrm>
            <a:off x="1478775" y="4177431"/>
            <a:ext cx="582930" cy="485140"/>
          </a:xfrm>
          <a:custGeom>
            <a:avLst/>
            <a:gdLst/>
            <a:ahLst/>
            <a:cxnLst/>
            <a:rect l="l" t="t" r="r" b="b"/>
            <a:pathLst>
              <a:path w="582930" h="485139">
                <a:moveTo>
                  <a:pt x="291592" y="0"/>
                </a:moveTo>
                <a:lnTo>
                  <a:pt x="291071" y="0"/>
                </a:lnTo>
                <a:lnTo>
                  <a:pt x="0" y="485051"/>
                </a:lnTo>
                <a:lnTo>
                  <a:pt x="582574" y="485051"/>
                </a:lnTo>
                <a:lnTo>
                  <a:pt x="582574" y="484835"/>
                </a:lnTo>
                <a:lnTo>
                  <a:pt x="291592" y="0"/>
                </a:lnTo>
                <a:close/>
              </a:path>
            </a:pathLst>
          </a:custGeom>
          <a:solidFill>
            <a:srgbClr val="2F7998"/>
          </a:solidFill>
        </p:spPr>
        <p:txBody>
          <a:bodyPr wrap="square" lIns="0" tIns="0" rIns="0" bIns="0" rtlCol="0"/>
          <a:lstStyle/>
          <a:p>
            <a:endParaRPr/>
          </a:p>
        </p:txBody>
      </p:sp>
      <p:sp>
        <p:nvSpPr>
          <p:cNvPr id="57" name="object 21"/>
          <p:cNvSpPr/>
          <p:nvPr userDrawn="1"/>
        </p:nvSpPr>
        <p:spPr>
          <a:xfrm>
            <a:off x="1770232" y="4662483"/>
            <a:ext cx="582930" cy="485775"/>
          </a:xfrm>
          <a:custGeom>
            <a:avLst/>
            <a:gdLst/>
            <a:ahLst/>
            <a:cxnLst/>
            <a:rect l="l" t="t" r="r" b="b"/>
            <a:pathLst>
              <a:path w="582930" h="485775">
                <a:moveTo>
                  <a:pt x="291223" y="0"/>
                </a:moveTo>
                <a:lnTo>
                  <a:pt x="291122" y="393"/>
                </a:lnTo>
                <a:lnTo>
                  <a:pt x="0" y="485508"/>
                </a:lnTo>
                <a:lnTo>
                  <a:pt x="582650" y="485508"/>
                </a:lnTo>
                <a:lnTo>
                  <a:pt x="291223" y="0"/>
                </a:lnTo>
                <a:close/>
              </a:path>
            </a:pathLst>
          </a:custGeom>
          <a:solidFill>
            <a:srgbClr val="003F5F"/>
          </a:solidFill>
        </p:spPr>
        <p:txBody>
          <a:bodyPr wrap="square" lIns="0" tIns="0" rIns="0" bIns="0" rtlCol="0"/>
          <a:lstStyle/>
          <a:p>
            <a:endParaRPr/>
          </a:p>
        </p:txBody>
      </p:sp>
      <p:sp>
        <p:nvSpPr>
          <p:cNvPr id="58" name="object 22"/>
          <p:cNvSpPr/>
          <p:nvPr userDrawn="1"/>
        </p:nvSpPr>
        <p:spPr>
          <a:xfrm>
            <a:off x="1478664" y="4662483"/>
            <a:ext cx="582930" cy="485775"/>
          </a:xfrm>
          <a:custGeom>
            <a:avLst/>
            <a:gdLst/>
            <a:ahLst/>
            <a:cxnLst/>
            <a:rect l="l" t="t" r="r" b="b"/>
            <a:pathLst>
              <a:path w="582930" h="485775">
                <a:moveTo>
                  <a:pt x="582688" y="0"/>
                </a:moveTo>
                <a:lnTo>
                  <a:pt x="0" y="0"/>
                </a:lnTo>
                <a:lnTo>
                  <a:pt x="291376" y="485508"/>
                </a:lnTo>
                <a:lnTo>
                  <a:pt x="291566" y="485508"/>
                </a:lnTo>
                <a:lnTo>
                  <a:pt x="582688" y="393"/>
                </a:lnTo>
                <a:lnTo>
                  <a:pt x="582688" y="0"/>
                </a:lnTo>
                <a:close/>
              </a:path>
            </a:pathLst>
          </a:custGeom>
          <a:solidFill>
            <a:srgbClr val="6D9DB7"/>
          </a:solidFill>
        </p:spPr>
        <p:txBody>
          <a:bodyPr wrap="square" lIns="0" tIns="0" rIns="0" bIns="0" rtlCol="0"/>
          <a:lstStyle/>
          <a:p>
            <a:endParaRPr/>
          </a:p>
        </p:txBody>
      </p:sp>
      <p:sp>
        <p:nvSpPr>
          <p:cNvPr id="59" name="object 23"/>
          <p:cNvSpPr/>
          <p:nvPr userDrawn="1"/>
        </p:nvSpPr>
        <p:spPr>
          <a:xfrm>
            <a:off x="908149" y="210037"/>
            <a:ext cx="257175" cy="214629"/>
          </a:xfrm>
          <a:custGeom>
            <a:avLst/>
            <a:gdLst/>
            <a:ahLst/>
            <a:cxnLst/>
            <a:rect l="l" t="t" r="r" b="b"/>
            <a:pathLst>
              <a:path w="257175" h="214629">
                <a:moveTo>
                  <a:pt x="128397" y="0"/>
                </a:moveTo>
                <a:lnTo>
                  <a:pt x="0" y="213918"/>
                </a:lnTo>
                <a:lnTo>
                  <a:pt x="0" y="214096"/>
                </a:lnTo>
                <a:lnTo>
                  <a:pt x="256908" y="214096"/>
                </a:lnTo>
                <a:lnTo>
                  <a:pt x="128397" y="0"/>
                </a:lnTo>
                <a:close/>
              </a:path>
            </a:pathLst>
          </a:custGeom>
          <a:solidFill>
            <a:srgbClr val="003F5F"/>
          </a:solidFill>
        </p:spPr>
        <p:txBody>
          <a:bodyPr wrap="square" lIns="0" tIns="0" rIns="0" bIns="0" rtlCol="0"/>
          <a:lstStyle/>
          <a:p>
            <a:endParaRPr/>
          </a:p>
        </p:txBody>
      </p:sp>
      <p:sp>
        <p:nvSpPr>
          <p:cNvPr id="60" name="object 24"/>
          <p:cNvSpPr/>
          <p:nvPr userDrawn="1"/>
        </p:nvSpPr>
        <p:spPr>
          <a:xfrm>
            <a:off x="910496" y="0"/>
            <a:ext cx="252095" cy="210185"/>
          </a:xfrm>
          <a:custGeom>
            <a:avLst/>
            <a:gdLst/>
            <a:ahLst/>
            <a:cxnLst/>
            <a:rect l="l" t="t" r="r" b="b"/>
            <a:pathLst>
              <a:path w="252094" h="210185">
                <a:moveTo>
                  <a:pt x="252069" y="0"/>
                </a:moveTo>
                <a:lnTo>
                  <a:pt x="0" y="0"/>
                </a:lnTo>
                <a:lnTo>
                  <a:pt x="125945" y="209805"/>
                </a:lnTo>
                <a:lnTo>
                  <a:pt x="126136" y="209805"/>
                </a:lnTo>
                <a:lnTo>
                  <a:pt x="252069" y="0"/>
                </a:lnTo>
                <a:close/>
              </a:path>
            </a:pathLst>
          </a:custGeom>
          <a:solidFill>
            <a:srgbClr val="ADC7D8"/>
          </a:solidFill>
        </p:spPr>
        <p:txBody>
          <a:bodyPr wrap="square" lIns="0" tIns="0" rIns="0" bIns="0" rtlCol="0"/>
          <a:lstStyle/>
          <a:p>
            <a:endParaRPr/>
          </a:p>
        </p:txBody>
      </p:sp>
      <p:sp>
        <p:nvSpPr>
          <p:cNvPr id="61" name="object 25"/>
          <p:cNvSpPr/>
          <p:nvPr userDrawn="1"/>
        </p:nvSpPr>
        <p:spPr>
          <a:xfrm>
            <a:off x="1036540" y="209811"/>
            <a:ext cx="257175" cy="214629"/>
          </a:xfrm>
          <a:custGeom>
            <a:avLst/>
            <a:gdLst/>
            <a:ahLst/>
            <a:cxnLst/>
            <a:rect l="l" t="t" r="r" b="b"/>
            <a:pathLst>
              <a:path w="257175" h="214629">
                <a:moveTo>
                  <a:pt x="256781" y="0"/>
                </a:moveTo>
                <a:lnTo>
                  <a:pt x="127" y="0"/>
                </a:lnTo>
                <a:lnTo>
                  <a:pt x="0" y="228"/>
                </a:lnTo>
                <a:lnTo>
                  <a:pt x="128511" y="214325"/>
                </a:lnTo>
                <a:lnTo>
                  <a:pt x="128574" y="214147"/>
                </a:lnTo>
                <a:lnTo>
                  <a:pt x="256946" y="228"/>
                </a:lnTo>
                <a:lnTo>
                  <a:pt x="256781" y="0"/>
                </a:lnTo>
                <a:close/>
              </a:path>
            </a:pathLst>
          </a:custGeom>
          <a:solidFill>
            <a:srgbClr val="005A7B"/>
          </a:solidFill>
        </p:spPr>
        <p:txBody>
          <a:bodyPr wrap="square" lIns="0" tIns="0" rIns="0" bIns="0" rtlCol="0"/>
          <a:lstStyle/>
          <a:p>
            <a:endParaRPr/>
          </a:p>
        </p:txBody>
      </p:sp>
      <p:sp>
        <p:nvSpPr>
          <p:cNvPr id="62" name="object 26"/>
          <p:cNvSpPr/>
          <p:nvPr userDrawn="1"/>
        </p:nvSpPr>
        <p:spPr>
          <a:xfrm>
            <a:off x="1165110" y="210037"/>
            <a:ext cx="257175" cy="214629"/>
          </a:xfrm>
          <a:custGeom>
            <a:avLst/>
            <a:gdLst/>
            <a:ahLst/>
            <a:cxnLst/>
            <a:rect l="l" t="t" r="r" b="b"/>
            <a:pathLst>
              <a:path w="257175" h="214629">
                <a:moveTo>
                  <a:pt x="128384" y="0"/>
                </a:moveTo>
                <a:lnTo>
                  <a:pt x="0" y="213918"/>
                </a:lnTo>
                <a:lnTo>
                  <a:pt x="0" y="214096"/>
                </a:lnTo>
                <a:lnTo>
                  <a:pt x="256895" y="214096"/>
                </a:lnTo>
                <a:lnTo>
                  <a:pt x="128384" y="0"/>
                </a:lnTo>
                <a:close/>
              </a:path>
            </a:pathLst>
          </a:custGeom>
          <a:solidFill>
            <a:srgbClr val="003F5F"/>
          </a:solidFill>
        </p:spPr>
        <p:txBody>
          <a:bodyPr wrap="square" lIns="0" tIns="0" rIns="0" bIns="0" rtlCol="0"/>
          <a:lstStyle/>
          <a:p>
            <a:endParaRPr/>
          </a:p>
        </p:txBody>
      </p:sp>
      <p:sp>
        <p:nvSpPr>
          <p:cNvPr id="63" name="object 27"/>
          <p:cNvSpPr/>
          <p:nvPr userDrawn="1"/>
        </p:nvSpPr>
        <p:spPr>
          <a:xfrm>
            <a:off x="1167451" y="0"/>
            <a:ext cx="252729" cy="210185"/>
          </a:xfrm>
          <a:custGeom>
            <a:avLst/>
            <a:gdLst/>
            <a:ahLst/>
            <a:cxnLst/>
            <a:rect l="l" t="t" r="r" b="b"/>
            <a:pathLst>
              <a:path w="252730" h="210185">
                <a:moveTo>
                  <a:pt x="252134" y="0"/>
                </a:moveTo>
                <a:lnTo>
                  <a:pt x="0" y="0"/>
                </a:lnTo>
                <a:lnTo>
                  <a:pt x="125870" y="209805"/>
                </a:lnTo>
                <a:lnTo>
                  <a:pt x="126200" y="209805"/>
                </a:lnTo>
                <a:lnTo>
                  <a:pt x="252134" y="0"/>
                </a:lnTo>
                <a:close/>
              </a:path>
            </a:pathLst>
          </a:custGeom>
          <a:solidFill>
            <a:srgbClr val="004D6D"/>
          </a:solidFill>
        </p:spPr>
        <p:txBody>
          <a:bodyPr wrap="square" lIns="0" tIns="0" rIns="0" bIns="0" rtlCol="0"/>
          <a:lstStyle/>
          <a:p>
            <a:endParaRPr/>
          </a:p>
        </p:txBody>
      </p:sp>
      <p:sp>
        <p:nvSpPr>
          <p:cNvPr id="64" name="object 28"/>
          <p:cNvSpPr/>
          <p:nvPr userDrawn="1"/>
        </p:nvSpPr>
        <p:spPr>
          <a:xfrm>
            <a:off x="265722" y="209811"/>
            <a:ext cx="257175" cy="214629"/>
          </a:xfrm>
          <a:custGeom>
            <a:avLst/>
            <a:gdLst/>
            <a:ahLst/>
            <a:cxnLst/>
            <a:rect l="l" t="t" r="r" b="b"/>
            <a:pathLst>
              <a:path w="257175" h="214629">
                <a:moveTo>
                  <a:pt x="256844" y="0"/>
                </a:moveTo>
                <a:lnTo>
                  <a:pt x="165" y="0"/>
                </a:lnTo>
                <a:lnTo>
                  <a:pt x="0" y="228"/>
                </a:lnTo>
                <a:lnTo>
                  <a:pt x="128473" y="214325"/>
                </a:lnTo>
                <a:lnTo>
                  <a:pt x="128562" y="214147"/>
                </a:lnTo>
                <a:lnTo>
                  <a:pt x="256971" y="228"/>
                </a:lnTo>
                <a:lnTo>
                  <a:pt x="256844" y="0"/>
                </a:lnTo>
                <a:close/>
              </a:path>
            </a:pathLst>
          </a:custGeom>
          <a:solidFill>
            <a:srgbClr val="004D6D"/>
          </a:solidFill>
        </p:spPr>
        <p:txBody>
          <a:bodyPr wrap="square" lIns="0" tIns="0" rIns="0" bIns="0" rtlCol="0"/>
          <a:lstStyle/>
          <a:p>
            <a:endParaRPr/>
          </a:p>
        </p:txBody>
      </p:sp>
      <p:sp>
        <p:nvSpPr>
          <p:cNvPr id="65" name="object 29"/>
          <p:cNvSpPr/>
          <p:nvPr userDrawn="1"/>
        </p:nvSpPr>
        <p:spPr>
          <a:xfrm>
            <a:off x="265892" y="0"/>
            <a:ext cx="257175" cy="210185"/>
          </a:xfrm>
          <a:custGeom>
            <a:avLst/>
            <a:gdLst/>
            <a:ahLst/>
            <a:cxnLst/>
            <a:rect l="l" t="t" r="r" b="b"/>
            <a:pathLst>
              <a:path w="257175" h="210185">
                <a:moveTo>
                  <a:pt x="130733" y="0"/>
                </a:moveTo>
                <a:lnTo>
                  <a:pt x="125920" y="0"/>
                </a:lnTo>
                <a:lnTo>
                  <a:pt x="0" y="209805"/>
                </a:lnTo>
                <a:lnTo>
                  <a:pt x="256679" y="209805"/>
                </a:lnTo>
                <a:lnTo>
                  <a:pt x="130733" y="0"/>
                </a:lnTo>
                <a:close/>
              </a:path>
            </a:pathLst>
          </a:custGeom>
          <a:solidFill>
            <a:srgbClr val="003F5F"/>
          </a:solidFill>
        </p:spPr>
        <p:txBody>
          <a:bodyPr wrap="square" lIns="0" tIns="0" rIns="0" bIns="0" rtlCol="0"/>
          <a:lstStyle/>
          <a:p>
            <a:endParaRPr/>
          </a:p>
        </p:txBody>
      </p:sp>
      <p:sp>
        <p:nvSpPr>
          <p:cNvPr id="66" name="object 30"/>
          <p:cNvSpPr/>
          <p:nvPr userDrawn="1"/>
        </p:nvSpPr>
        <p:spPr>
          <a:xfrm>
            <a:off x="396627" y="0"/>
            <a:ext cx="252729" cy="210185"/>
          </a:xfrm>
          <a:custGeom>
            <a:avLst/>
            <a:gdLst/>
            <a:ahLst/>
            <a:cxnLst/>
            <a:rect l="l" t="t" r="r" b="b"/>
            <a:pathLst>
              <a:path w="252729" h="210185">
                <a:moveTo>
                  <a:pt x="252132" y="0"/>
                </a:moveTo>
                <a:lnTo>
                  <a:pt x="0" y="0"/>
                </a:lnTo>
                <a:lnTo>
                  <a:pt x="125945" y="209805"/>
                </a:lnTo>
                <a:lnTo>
                  <a:pt x="126187" y="209805"/>
                </a:lnTo>
                <a:lnTo>
                  <a:pt x="252132" y="0"/>
                </a:lnTo>
                <a:close/>
              </a:path>
            </a:pathLst>
          </a:custGeom>
          <a:solidFill>
            <a:srgbClr val="003F5F"/>
          </a:solidFill>
        </p:spPr>
        <p:txBody>
          <a:bodyPr wrap="square" lIns="0" tIns="0" rIns="0" bIns="0" rtlCol="0"/>
          <a:lstStyle/>
          <a:p>
            <a:endParaRPr/>
          </a:p>
        </p:txBody>
      </p:sp>
      <p:sp>
        <p:nvSpPr>
          <p:cNvPr id="67" name="object 31"/>
          <p:cNvSpPr/>
          <p:nvPr userDrawn="1"/>
        </p:nvSpPr>
        <p:spPr>
          <a:xfrm>
            <a:off x="522700" y="209811"/>
            <a:ext cx="257175" cy="214629"/>
          </a:xfrm>
          <a:custGeom>
            <a:avLst/>
            <a:gdLst/>
            <a:ahLst/>
            <a:cxnLst/>
            <a:rect l="l" t="t" r="r" b="b"/>
            <a:pathLst>
              <a:path w="257175" h="214629">
                <a:moveTo>
                  <a:pt x="256768" y="0"/>
                </a:moveTo>
                <a:lnTo>
                  <a:pt x="114" y="0"/>
                </a:lnTo>
                <a:lnTo>
                  <a:pt x="0" y="228"/>
                </a:lnTo>
                <a:lnTo>
                  <a:pt x="128473" y="214325"/>
                </a:lnTo>
                <a:lnTo>
                  <a:pt x="128523" y="214147"/>
                </a:lnTo>
                <a:lnTo>
                  <a:pt x="256908" y="228"/>
                </a:lnTo>
                <a:lnTo>
                  <a:pt x="256768" y="0"/>
                </a:lnTo>
                <a:close/>
              </a:path>
            </a:pathLst>
          </a:custGeom>
          <a:solidFill>
            <a:srgbClr val="ADC7D8"/>
          </a:solidFill>
        </p:spPr>
        <p:txBody>
          <a:bodyPr wrap="square" lIns="0" tIns="0" rIns="0" bIns="0" rtlCol="0"/>
          <a:lstStyle/>
          <a:p>
            <a:endParaRPr/>
          </a:p>
        </p:txBody>
      </p:sp>
      <p:sp>
        <p:nvSpPr>
          <p:cNvPr id="68" name="object 32"/>
          <p:cNvSpPr/>
          <p:nvPr userDrawn="1"/>
        </p:nvSpPr>
        <p:spPr>
          <a:xfrm>
            <a:off x="779605" y="209809"/>
            <a:ext cx="257175" cy="214629"/>
          </a:xfrm>
          <a:custGeom>
            <a:avLst/>
            <a:gdLst/>
            <a:ahLst/>
            <a:cxnLst/>
            <a:rect l="l" t="t" r="r" b="b"/>
            <a:pathLst>
              <a:path w="257175" h="214629">
                <a:moveTo>
                  <a:pt x="256832" y="0"/>
                </a:moveTo>
                <a:lnTo>
                  <a:pt x="114" y="0"/>
                </a:lnTo>
                <a:lnTo>
                  <a:pt x="0" y="228"/>
                </a:lnTo>
                <a:lnTo>
                  <a:pt x="128523" y="214325"/>
                </a:lnTo>
                <a:lnTo>
                  <a:pt x="128536" y="214147"/>
                </a:lnTo>
                <a:lnTo>
                  <a:pt x="256933" y="228"/>
                </a:lnTo>
                <a:lnTo>
                  <a:pt x="256832" y="0"/>
                </a:lnTo>
                <a:close/>
              </a:path>
            </a:pathLst>
          </a:custGeom>
          <a:solidFill>
            <a:srgbClr val="2F7998"/>
          </a:solidFill>
        </p:spPr>
        <p:txBody>
          <a:bodyPr wrap="square" lIns="0" tIns="0" rIns="0" bIns="0" rtlCol="0"/>
          <a:lstStyle/>
          <a:p>
            <a:endParaRPr/>
          </a:p>
        </p:txBody>
      </p:sp>
      <p:sp>
        <p:nvSpPr>
          <p:cNvPr id="69" name="object 33"/>
          <p:cNvSpPr/>
          <p:nvPr userDrawn="1"/>
        </p:nvSpPr>
        <p:spPr>
          <a:xfrm>
            <a:off x="651221" y="210037"/>
            <a:ext cx="257175" cy="214629"/>
          </a:xfrm>
          <a:custGeom>
            <a:avLst/>
            <a:gdLst/>
            <a:ahLst/>
            <a:cxnLst/>
            <a:rect l="l" t="t" r="r" b="b"/>
            <a:pathLst>
              <a:path w="257175" h="214629">
                <a:moveTo>
                  <a:pt x="128384" y="0"/>
                </a:moveTo>
                <a:lnTo>
                  <a:pt x="0" y="213918"/>
                </a:lnTo>
                <a:lnTo>
                  <a:pt x="0" y="214096"/>
                </a:lnTo>
                <a:lnTo>
                  <a:pt x="256908" y="214096"/>
                </a:lnTo>
                <a:lnTo>
                  <a:pt x="128384" y="0"/>
                </a:lnTo>
                <a:close/>
              </a:path>
            </a:pathLst>
          </a:custGeom>
          <a:solidFill>
            <a:srgbClr val="005A7B"/>
          </a:solidFill>
        </p:spPr>
        <p:txBody>
          <a:bodyPr wrap="square" lIns="0" tIns="0" rIns="0" bIns="0" rtlCol="0"/>
          <a:lstStyle/>
          <a:p>
            <a:endParaRPr/>
          </a:p>
        </p:txBody>
      </p:sp>
      <p:sp>
        <p:nvSpPr>
          <p:cNvPr id="70" name="object 34"/>
          <p:cNvSpPr/>
          <p:nvPr userDrawn="1"/>
        </p:nvSpPr>
        <p:spPr>
          <a:xfrm>
            <a:off x="522809" y="0"/>
            <a:ext cx="257175" cy="210185"/>
          </a:xfrm>
          <a:custGeom>
            <a:avLst/>
            <a:gdLst/>
            <a:ahLst/>
            <a:cxnLst/>
            <a:rect l="l" t="t" r="r" b="b"/>
            <a:pathLst>
              <a:path w="257175" h="210185">
                <a:moveTo>
                  <a:pt x="130746" y="0"/>
                </a:moveTo>
                <a:lnTo>
                  <a:pt x="125945" y="0"/>
                </a:lnTo>
                <a:lnTo>
                  <a:pt x="0" y="209805"/>
                </a:lnTo>
                <a:lnTo>
                  <a:pt x="256654" y="209805"/>
                </a:lnTo>
                <a:lnTo>
                  <a:pt x="130746" y="0"/>
                </a:lnTo>
                <a:close/>
              </a:path>
            </a:pathLst>
          </a:custGeom>
          <a:solidFill>
            <a:srgbClr val="004D6D"/>
          </a:solidFill>
        </p:spPr>
        <p:txBody>
          <a:bodyPr wrap="square" lIns="0" tIns="0" rIns="0" bIns="0" rtlCol="0"/>
          <a:lstStyle/>
          <a:p>
            <a:endParaRPr/>
          </a:p>
        </p:txBody>
      </p:sp>
      <p:sp>
        <p:nvSpPr>
          <p:cNvPr id="71" name="object 35"/>
          <p:cNvSpPr/>
          <p:nvPr userDrawn="1"/>
        </p:nvSpPr>
        <p:spPr>
          <a:xfrm>
            <a:off x="653566" y="0"/>
            <a:ext cx="252729" cy="210185"/>
          </a:xfrm>
          <a:custGeom>
            <a:avLst/>
            <a:gdLst/>
            <a:ahLst/>
            <a:cxnLst/>
            <a:rect l="l" t="t" r="r" b="b"/>
            <a:pathLst>
              <a:path w="252730" h="210185">
                <a:moveTo>
                  <a:pt x="252107" y="0"/>
                </a:moveTo>
                <a:lnTo>
                  <a:pt x="0" y="0"/>
                </a:lnTo>
                <a:lnTo>
                  <a:pt x="125895" y="209805"/>
                </a:lnTo>
                <a:lnTo>
                  <a:pt x="126149" y="209805"/>
                </a:lnTo>
                <a:lnTo>
                  <a:pt x="252107" y="0"/>
                </a:lnTo>
                <a:close/>
              </a:path>
            </a:pathLst>
          </a:custGeom>
          <a:solidFill>
            <a:srgbClr val="005A7B"/>
          </a:solidFill>
        </p:spPr>
        <p:txBody>
          <a:bodyPr wrap="square" lIns="0" tIns="0" rIns="0" bIns="0" rtlCol="0"/>
          <a:lstStyle/>
          <a:p>
            <a:endParaRPr/>
          </a:p>
        </p:txBody>
      </p:sp>
      <p:sp>
        <p:nvSpPr>
          <p:cNvPr id="72" name="object 36"/>
          <p:cNvSpPr/>
          <p:nvPr userDrawn="1"/>
        </p:nvSpPr>
        <p:spPr>
          <a:xfrm>
            <a:off x="779713" y="0"/>
            <a:ext cx="257175" cy="210185"/>
          </a:xfrm>
          <a:custGeom>
            <a:avLst/>
            <a:gdLst/>
            <a:ahLst/>
            <a:cxnLst/>
            <a:rect l="l" t="t" r="r" b="b"/>
            <a:pathLst>
              <a:path w="257175" h="210185">
                <a:moveTo>
                  <a:pt x="130772" y="0"/>
                </a:moveTo>
                <a:lnTo>
                  <a:pt x="125970" y="0"/>
                </a:lnTo>
                <a:lnTo>
                  <a:pt x="0" y="209805"/>
                </a:lnTo>
                <a:lnTo>
                  <a:pt x="256730" y="209805"/>
                </a:lnTo>
                <a:lnTo>
                  <a:pt x="130772" y="0"/>
                </a:lnTo>
                <a:close/>
              </a:path>
            </a:pathLst>
          </a:custGeom>
          <a:solidFill>
            <a:srgbClr val="003F5F"/>
          </a:solidFill>
        </p:spPr>
        <p:txBody>
          <a:bodyPr wrap="square" lIns="0" tIns="0" rIns="0" bIns="0" rtlCol="0"/>
          <a:lstStyle/>
          <a:p>
            <a:endParaRPr/>
          </a:p>
        </p:txBody>
      </p:sp>
      <p:sp>
        <p:nvSpPr>
          <p:cNvPr id="73" name="object 37"/>
          <p:cNvSpPr/>
          <p:nvPr userDrawn="1"/>
        </p:nvSpPr>
        <p:spPr>
          <a:xfrm>
            <a:off x="1036666" y="0"/>
            <a:ext cx="257175" cy="210185"/>
          </a:xfrm>
          <a:custGeom>
            <a:avLst/>
            <a:gdLst/>
            <a:ahLst/>
            <a:cxnLst/>
            <a:rect l="l" t="t" r="r" b="b"/>
            <a:pathLst>
              <a:path w="257175" h="210185">
                <a:moveTo>
                  <a:pt x="130708" y="0"/>
                </a:moveTo>
                <a:lnTo>
                  <a:pt x="125945" y="0"/>
                </a:lnTo>
                <a:lnTo>
                  <a:pt x="0" y="209805"/>
                </a:lnTo>
                <a:lnTo>
                  <a:pt x="256616" y="209805"/>
                </a:lnTo>
                <a:lnTo>
                  <a:pt x="130708" y="0"/>
                </a:lnTo>
                <a:close/>
              </a:path>
            </a:pathLst>
          </a:custGeom>
          <a:solidFill>
            <a:srgbClr val="2F7998"/>
          </a:solidFill>
        </p:spPr>
        <p:txBody>
          <a:bodyPr wrap="square" lIns="0" tIns="0" rIns="0" bIns="0" rtlCol="0"/>
          <a:lstStyle/>
          <a:p>
            <a:endParaRPr/>
          </a:p>
        </p:txBody>
      </p:sp>
      <p:sp>
        <p:nvSpPr>
          <p:cNvPr id="74" name="object 38"/>
          <p:cNvSpPr/>
          <p:nvPr userDrawn="1"/>
        </p:nvSpPr>
        <p:spPr>
          <a:xfrm>
            <a:off x="0" y="623517"/>
            <a:ext cx="8890" cy="14604"/>
          </a:xfrm>
          <a:custGeom>
            <a:avLst/>
            <a:gdLst/>
            <a:ahLst/>
            <a:cxnLst/>
            <a:rect l="l" t="t" r="r" b="b"/>
            <a:pathLst>
              <a:path w="8890" h="14604">
                <a:moveTo>
                  <a:pt x="0" y="0"/>
                </a:moveTo>
                <a:lnTo>
                  <a:pt x="0" y="14439"/>
                </a:lnTo>
                <a:lnTo>
                  <a:pt x="8661" y="14439"/>
                </a:lnTo>
                <a:lnTo>
                  <a:pt x="0" y="0"/>
                </a:lnTo>
                <a:close/>
              </a:path>
            </a:pathLst>
          </a:custGeom>
          <a:solidFill>
            <a:srgbClr val="004D6D"/>
          </a:solidFill>
        </p:spPr>
        <p:txBody>
          <a:bodyPr wrap="square" lIns="0" tIns="0" rIns="0" bIns="0" rtlCol="0"/>
          <a:lstStyle/>
          <a:p>
            <a:endParaRPr/>
          </a:p>
        </p:txBody>
      </p:sp>
      <p:sp>
        <p:nvSpPr>
          <p:cNvPr id="75" name="object 39"/>
          <p:cNvSpPr/>
          <p:nvPr userDrawn="1"/>
        </p:nvSpPr>
        <p:spPr>
          <a:xfrm>
            <a:off x="0" y="424136"/>
            <a:ext cx="137795" cy="213995"/>
          </a:xfrm>
          <a:custGeom>
            <a:avLst/>
            <a:gdLst/>
            <a:ahLst/>
            <a:cxnLst/>
            <a:rect l="l" t="t" r="r" b="b"/>
            <a:pathLst>
              <a:path w="137795" h="213995">
                <a:moveTo>
                  <a:pt x="137236" y="0"/>
                </a:moveTo>
                <a:lnTo>
                  <a:pt x="0" y="0"/>
                </a:lnTo>
                <a:lnTo>
                  <a:pt x="0" y="199377"/>
                </a:lnTo>
                <a:lnTo>
                  <a:pt x="8661" y="213817"/>
                </a:lnTo>
                <a:lnTo>
                  <a:pt x="8966" y="213817"/>
                </a:lnTo>
                <a:lnTo>
                  <a:pt x="137236" y="0"/>
                </a:lnTo>
                <a:close/>
              </a:path>
            </a:pathLst>
          </a:custGeom>
          <a:solidFill>
            <a:srgbClr val="003F5F"/>
          </a:solidFill>
        </p:spPr>
        <p:txBody>
          <a:bodyPr wrap="square" lIns="0" tIns="0" rIns="0" bIns="0" rtlCol="0"/>
          <a:lstStyle/>
          <a:p>
            <a:endParaRPr/>
          </a:p>
        </p:txBody>
      </p:sp>
      <p:sp>
        <p:nvSpPr>
          <p:cNvPr id="76" name="object 40"/>
          <p:cNvSpPr/>
          <p:nvPr userDrawn="1"/>
        </p:nvSpPr>
        <p:spPr>
          <a:xfrm>
            <a:off x="0" y="209801"/>
            <a:ext cx="8890" cy="15240"/>
          </a:xfrm>
          <a:custGeom>
            <a:avLst/>
            <a:gdLst/>
            <a:ahLst/>
            <a:cxnLst/>
            <a:rect l="l" t="t" r="r" b="b"/>
            <a:pathLst>
              <a:path w="8890" h="15239">
                <a:moveTo>
                  <a:pt x="8661" y="0"/>
                </a:moveTo>
                <a:lnTo>
                  <a:pt x="0" y="0"/>
                </a:lnTo>
                <a:lnTo>
                  <a:pt x="0" y="14922"/>
                </a:lnTo>
                <a:lnTo>
                  <a:pt x="8813" y="241"/>
                </a:lnTo>
                <a:lnTo>
                  <a:pt x="8661" y="0"/>
                </a:lnTo>
                <a:close/>
              </a:path>
            </a:pathLst>
          </a:custGeom>
          <a:solidFill>
            <a:srgbClr val="003F5F"/>
          </a:solidFill>
        </p:spPr>
        <p:txBody>
          <a:bodyPr wrap="square" lIns="0" tIns="0" rIns="0" bIns="0" rtlCol="0"/>
          <a:lstStyle/>
          <a:p>
            <a:endParaRPr/>
          </a:p>
        </p:txBody>
      </p:sp>
      <p:sp>
        <p:nvSpPr>
          <p:cNvPr id="77" name="object 41"/>
          <p:cNvSpPr/>
          <p:nvPr userDrawn="1"/>
        </p:nvSpPr>
        <p:spPr>
          <a:xfrm>
            <a:off x="0" y="210038"/>
            <a:ext cx="137795" cy="214629"/>
          </a:xfrm>
          <a:custGeom>
            <a:avLst/>
            <a:gdLst/>
            <a:ahLst/>
            <a:cxnLst/>
            <a:rect l="l" t="t" r="r" b="b"/>
            <a:pathLst>
              <a:path w="137795" h="214629">
                <a:moveTo>
                  <a:pt x="8813" y="0"/>
                </a:moveTo>
                <a:lnTo>
                  <a:pt x="0" y="14681"/>
                </a:lnTo>
                <a:lnTo>
                  <a:pt x="0" y="214096"/>
                </a:lnTo>
                <a:lnTo>
                  <a:pt x="137261" y="214096"/>
                </a:lnTo>
                <a:lnTo>
                  <a:pt x="8813" y="0"/>
                </a:lnTo>
                <a:close/>
              </a:path>
            </a:pathLst>
          </a:custGeom>
          <a:solidFill>
            <a:srgbClr val="005A7B"/>
          </a:solidFill>
        </p:spPr>
        <p:txBody>
          <a:bodyPr wrap="square" lIns="0" tIns="0" rIns="0" bIns="0" rtlCol="0"/>
          <a:lstStyle/>
          <a:p>
            <a:endParaRPr/>
          </a:p>
        </p:txBody>
      </p:sp>
      <p:sp>
        <p:nvSpPr>
          <p:cNvPr id="78" name="object 42"/>
          <p:cNvSpPr/>
          <p:nvPr userDrawn="1"/>
        </p:nvSpPr>
        <p:spPr>
          <a:xfrm>
            <a:off x="0" y="195361"/>
            <a:ext cx="8890" cy="14604"/>
          </a:xfrm>
          <a:custGeom>
            <a:avLst/>
            <a:gdLst/>
            <a:ahLst/>
            <a:cxnLst/>
            <a:rect l="l" t="t" r="r" b="b"/>
            <a:pathLst>
              <a:path w="8890" h="14604">
                <a:moveTo>
                  <a:pt x="0" y="0"/>
                </a:moveTo>
                <a:lnTo>
                  <a:pt x="0" y="14439"/>
                </a:lnTo>
                <a:lnTo>
                  <a:pt x="8661" y="14439"/>
                </a:lnTo>
                <a:lnTo>
                  <a:pt x="0" y="0"/>
                </a:lnTo>
                <a:close/>
              </a:path>
            </a:pathLst>
          </a:custGeom>
          <a:solidFill>
            <a:srgbClr val="003F5F"/>
          </a:solidFill>
        </p:spPr>
        <p:txBody>
          <a:bodyPr wrap="square" lIns="0" tIns="0" rIns="0" bIns="0" rtlCol="0"/>
          <a:lstStyle/>
          <a:p>
            <a:endParaRPr/>
          </a:p>
        </p:txBody>
      </p:sp>
      <p:sp>
        <p:nvSpPr>
          <p:cNvPr id="79" name="object 43"/>
          <p:cNvSpPr/>
          <p:nvPr userDrawn="1"/>
        </p:nvSpPr>
        <p:spPr>
          <a:xfrm>
            <a:off x="0" y="0"/>
            <a:ext cx="135255" cy="210185"/>
          </a:xfrm>
          <a:custGeom>
            <a:avLst/>
            <a:gdLst/>
            <a:ahLst/>
            <a:cxnLst/>
            <a:rect l="l" t="t" r="r" b="b"/>
            <a:pathLst>
              <a:path w="135255" h="210185">
                <a:moveTo>
                  <a:pt x="134848" y="0"/>
                </a:moveTo>
                <a:lnTo>
                  <a:pt x="0" y="0"/>
                </a:lnTo>
                <a:lnTo>
                  <a:pt x="0" y="195376"/>
                </a:lnTo>
                <a:lnTo>
                  <a:pt x="8661" y="209804"/>
                </a:lnTo>
                <a:lnTo>
                  <a:pt x="8966" y="209804"/>
                </a:lnTo>
                <a:lnTo>
                  <a:pt x="134848" y="0"/>
                </a:lnTo>
                <a:close/>
              </a:path>
            </a:pathLst>
          </a:custGeom>
          <a:solidFill>
            <a:srgbClr val="00698A"/>
          </a:solidFill>
        </p:spPr>
        <p:txBody>
          <a:bodyPr wrap="square" lIns="0" tIns="0" rIns="0" bIns="0" rtlCol="0"/>
          <a:lstStyle/>
          <a:p>
            <a:endParaRPr/>
          </a:p>
        </p:txBody>
      </p:sp>
      <p:sp>
        <p:nvSpPr>
          <p:cNvPr id="80" name="object 44"/>
          <p:cNvSpPr/>
          <p:nvPr userDrawn="1"/>
        </p:nvSpPr>
        <p:spPr>
          <a:xfrm>
            <a:off x="8809" y="209811"/>
            <a:ext cx="257175" cy="214629"/>
          </a:xfrm>
          <a:custGeom>
            <a:avLst/>
            <a:gdLst/>
            <a:ahLst/>
            <a:cxnLst/>
            <a:rect l="l" t="t" r="r" b="b"/>
            <a:pathLst>
              <a:path w="257175" h="214629">
                <a:moveTo>
                  <a:pt x="256832" y="0"/>
                </a:moveTo>
                <a:lnTo>
                  <a:pt x="152" y="0"/>
                </a:lnTo>
                <a:lnTo>
                  <a:pt x="0" y="228"/>
                </a:lnTo>
                <a:lnTo>
                  <a:pt x="128447" y="214325"/>
                </a:lnTo>
                <a:lnTo>
                  <a:pt x="128562" y="214147"/>
                </a:lnTo>
                <a:lnTo>
                  <a:pt x="256908" y="228"/>
                </a:lnTo>
                <a:lnTo>
                  <a:pt x="256832" y="0"/>
                </a:lnTo>
                <a:close/>
              </a:path>
            </a:pathLst>
          </a:custGeom>
          <a:solidFill>
            <a:srgbClr val="003F5F"/>
          </a:solidFill>
        </p:spPr>
        <p:txBody>
          <a:bodyPr wrap="square" lIns="0" tIns="0" rIns="0" bIns="0" rtlCol="0"/>
          <a:lstStyle/>
          <a:p>
            <a:endParaRPr/>
          </a:p>
        </p:txBody>
      </p:sp>
      <p:sp>
        <p:nvSpPr>
          <p:cNvPr id="81" name="object 45"/>
          <p:cNvSpPr/>
          <p:nvPr userDrawn="1"/>
        </p:nvSpPr>
        <p:spPr>
          <a:xfrm>
            <a:off x="137372" y="210037"/>
            <a:ext cx="257175" cy="214629"/>
          </a:xfrm>
          <a:custGeom>
            <a:avLst/>
            <a:gdLst/>
            <a:ahLst/>
            <a:cxnLst/>
            <a:rect l="l" t="t" r="r" b="b"/>
            <a:pathLst>
              <a:path w="257175" h="214629">
                <a:moveTo>
                  <a:pt x="128346" y="0"/>
                </a:moveTo>
                <a:lnTo>
                  <a:pt x="0" y="213918"/>
                </a:lnTo>
                <a:lnTo>
                  <a:pt x="0" y="214096"/>
                </a:lnTo>
                <a:lnTo>
                  <a:pt x="256819" y="214096"/>
                </a:lnTo>
                <a:lnTo>
                  <a:pt x="128346" y="0"/>
                </a:lnTo>
                <a:close/>
              </a:path>
            </a:pathLst>
          </a:custGeom>
          <a:solidFill>
            <a:srgbClr val="003F5F"/>
          </a:solidFill>
        </p:spPr>
        <p:txBody>
          <a:bodyPr wrap="square" lIns="0" tIns="0" rIns="0" bIns="0" rtlCol="0"/>
          <a:lstStyle/>
          <a:p>
            <a:endParaRPr/>
          </a:p>
        </p:txBody>
      </p:sp>
      <p:sp>
        <p:nvSpPr>
          <p:cNvPr id="82" name="object 46"/>
          <p:cNvSpPr/>
          <p:nvPr userDrawn="1"/>
        </p:nvSpPr>
        <p:spPr>
          <a:xfrm>
            <a:off x="8959" y="0"/>
            <a:ext cx="257175" cy="210185"/>
          </a:xfrm>
          <a:custGeom>
            <a:avLst/>
            <a:gdLst/>
            <a:ahLst/>
            <a:cxnLst/>
            <a:rect l="l" t="t" r="r" b="b"/>
            <a:pathLst>
              <a:path w="257175" h="210185">
                <a:moveTo>
                  <a:pt x="130734" y="0"/>
                </a:moveTo>
                <a:lnTo>
                  <a:pt x="125883" y="0"/>
                </a:lnTo>
                <a:lnTo>
                  <a:pt x="0" y="209805"/>
                </a:lnTo>
                <a:lnTo>
                  <a:pt x="256679" y="209805"/>
                </a:lnTo>
                <a:lnTo>
                  <a:pt x="130734" y="0"/>
                </a:lnTo>
                <a:close/>
              </a:path>
            </a:pathLst>
          </a:custGeom>
          <a:solidFill>
            <a:srgbClr val="003F5F"/>
          </a:solidFill>
        </p:spPr>
        <p:txBody>
          <a:bodyPr wrap="square" lIns="0" tIns="0" rIns="0" bIns="0" rtlCol="0"/>
          <a:lstStyle/>
          <a:p>
            <a:endParaRPr/>
          </a:p>
        </p:txBody>
      </p:sp>
      <p:sp>
        <p:nvSpPr>
          <p:cNvPr id="83" name="object 47"/>
          <p:cNvSpPr/>
          <p:nvPr userDrawn="1"/>
        </p:nvSpPr>
        <p:spPr>
          <a:xfrm>
            <a:off x="139696" y="0"/>
            <a:ext cx="252729" cy="210185"/>
          </a:xfrm>
          <a:custGeom>
            <a:avLst/>
            <a:gdLst/>
            <a:ahLst/>
            <a:cxnLst/>
            <a:rect l="l" t="t" r="r" b="b"/>
            <a:pathLst>
              <a:path w="252729" h="210185">
                <a:moveTo>
                  <a:pt x="252120" y="0"/>
                </a:moveTo>
                <a:lnTo>
                  <a:pt x="0" y="0"/>
                </a:lnTo>
                <a:lnTo>
                  <a:pt x="125945" y="209805"/>
                </a:lnTo>
                <a:lnTo>
                  <a:pt x="126186" y="209805"/>
                </a:lnTo>
                <a:lnTo>
                  <a:pt x="252120" y="0"/>
                </a:lnTo>
                <a:close/>
              </a:path>
            </a:pathLst>
          </a:custGeom>
          <a:solidFill>
            <a:srgbClr val="004D6D"/>
          </a:solidFill>
        </p:spPr>
        <p:txBody>
          <a:bodyPr wrap="square" lIns="0" tIns="0" rIns="0" bIns="0" rtlCol="0"/>
          <a:lstStyle/>
          <a:p>
            <a:endParaRPr/>
          </a:p>
        </p:txBody>
      </p:sp>
      <p:sp>
        <p:nvSpPr>
          <p:cNvPr id="2" name="Title 1"/>
          <p:cNvSpPr>
            <a:spLocks noGrp="1"/>
          </p:cNvSpPr>
          <p:nvPr>
            <p:ph type="title"/>
          </p:nvPr>
        </p:nvSpPr>
        <p:spPr>
          <a:xfrm>
            <a:off x="604104" y="466358"/>
            <a:ext cx="7886700" cy="856654"/>
          </a:xfrm>
        </p:spPr>
        <p:txBody>
          <a:bodyPr/>
          <a:lstStyle/>
          <a:p>
            <a:r>
              <a:rPr lang="en-US"/>
              <a:t>Click to edit Master title style</a:t>
            </a:r>
          </a:p>
        </p:txBody>
      </p:sp>
      <p:sp>
        <p:nvSpPr>
          <p:cNvPr id="4" name="Text Placeholder 3"/>
          <p:cNvSpPr>
            <a:spLocks noGrp="1"/>
          </p:cNvSpPr>
          <p:nvPr>
            <p:ph type="body" sz="quarter" idx="10"/>
          </p:nvPr>
        </p:nvSpPr>
        <p:spPr>
          <a:xfrm>
            <a:off x="604104" y="1311245"/>
            <a:ext cx="7667625" cy="2376488"/>
          </a:xfrm>
          <a:prstGeom prst="rect">
            <a:avLst/>
          </a:prstGeom>
        </p:spPr>
        <p:txBody>
          <a:bodyPr/>
          <a:lstStyle>
            <a:lvl1pPr>
              <a:defRPr>
                <a:solidFill>
                  <a:schemeClr val="bg1"/>
                </a:solidFill>
                <a:latin typeface="DIN-Light" charset="0"/>
                <a:ea typeface="DIN-Light" charset="0"/>
                <a:cs typeface="DIN-Light" charset="0"/>
              </a:defRPr>
            </a:lvl1pPr>
            <a:lvl2pPr>
              <a:defRPr>
                <a:solidFill>
                  <a:schemeClr val="bg1"/>
                </a:solidFill>
                <a:latin typeface="DIN-Light" charset="0"/>
                <a:ea typeface="DIN-Light" charset="0"/>
                <a:cs typeface="DIN-Light" charset="0"/>
              </a:defRPr>
            </a:lvl2pPr>
          </a:lstStyle>
          <a:p>
            <a:pPr lvl="0"/>
            <a:r>
              <a:rPr lang="en-US" dirty="0"/>
              <a:t>Click to edit Master text styles</a:t>
            </a:r>
          </a:p>
        </p:txBody>
      </p:sp>
      <p:pic>
        <p:nvPicPr>
          <p:cNvPr id="85" name="Picture 84" descr="Northern Regional College white.png"/>
          <p:cNvPicPr>
            <a:picLocks noChangeAspect="1"/>
          </p:cNvPicPr>
          <p:nvPr userDrawn="1"/>
        </p:nvPicPr>
        <p:blipFill>
          <a:blip r:embed="rId2"/>
          <a:stretch>
            <a:fillRect/>
          </a:stretch>
        </p:blipFill>
        <p:spPr>
          <a:xfrm>
            <a:off x="7467600" y="288925"/>
            <a:ext cx="1403350" cy="46870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8" name="object 2"/>
          <p:cNvSpPr/>
          <p:nvPr userDrawn="1"/>
        </p:nvSpPr>
        <p:spPr>
          <a:xfrm>
            <a:off x="7425021" y="3872993"/>
            <a:ext cx="381635" cy="318135"/>
          </a:xfrm>
          <a:custGeom>
            <a:avLst/>
            <a:gdLst/>
            <a:ahLst/>
            <a:cxnLst/>
            <a:rect l="l" t="t" r="r" b="b"/>
            <a:pathLst>
              <a:path w="381634" h="318135">
                <a:moveTo>
                  <a:pt x="381292" y="0"/>
                </a:moveTo>
                <a:lnTo>
                  <a:pt x="0" y="0"/>
                </a:lnTo>
                <a:lnTo>
                  <a:pt x="190690" y="317741"/>
                </a:lnTo>
                <a:lnTo>
                  <a:pt x="381292" y="177"/>
                </a:lnTo>
                <a:lnTo>
                  <a:pt x="381292" y="0"/>
                </a:lnTo>
                <a:close/>
              </a:path>
            </a:pathLst>
          </a:custGeom>
          <a:solidFill>
            <a:srgbClr val="59C5C5"/>
          </a:solidFill>
        </p:spPr>
        <p:txBody>
          <a:bodyPr wrap="square" lIns="0" tIns="0" rIns="0" bIns="0" rtlCol="0"/>
          <a:lstStyle/>
          <a:p>
            <a:endParaRPr/>
          </a:p>
        </p:txBody>
      </p:sp>
      <p:sp>
        <p:nvSpPr>
          <p:cNvPr id="9" name="object 3"/>
          <p:cNvSpPr/>
          <p:nvPr userDrawn="1"/>
        </p:nvSpPr>
        <p:spPr>
          <a:xfrm>
            <a:off x="7425085" y="4191060"/>
            <a:ext cx="381635" cy="317500"/>
          </a:xfrm>
          <a:custGeom>
            <a:avLst/>
            <a:gdLst/>
            <a:ahLst/>
            <a:cxnLst/>
            <a:rect l="l" t="t" r="r" b="b"/>
            <a:pathLst>
              <a:path w="381634" h="317500">
                <a:moveTo>
                  <a:pt x="190868" y="0"/>
                </a:moveTo>
                <a:lnTo>
                  <a:pt x="190436" y="0"/>
                </a:lnTo>
                <a:lnTo>
                  <a:pt x="0" y="317385"/>
                </a:lnTo>
                <a:lnTo>
                  <a:pt x="381228" y="317385"/>
                </a:lnTo>
                <a:lnTo>
                  <a:pt x="381228" y="317246"/>
                </a:lnTo>
                <a:lnTo>
                  <a:pt x="190868" y="0"/>
                </a:lnTo>
                <a:close/>
              </a:path>
            </a:pathLst>
          </a:custGeom>
          <a:solidFill>
            <a:srgbClr val="00AAA6"/>
          </a:solidFill>
        </p:spPr>
        <p:txBody>
          <a:bodyPr wrap="square" lIns="0" tIns="0" rIns="0" bIns="0" rtlCol="0"/>
          <a:lstStyle/>
          <a:p>
            <a:endParaRPr/>
          </a:p>
        </p:txBody>
      </p:sp>
      <p:sp>
        <p:nvSpPr>
          <p:cNvPr id="10" name="object 4"/>
          <p:cNvSpPr/>
          <p:nvPr userDrawn="1"/>
        </p:nvSpPr>
        <p:spPr>
          <a:xfrm>
            <a:off x="7424996" y="4508446"/>
            <a:ext cx="381635" cy="318135"/>
          </a:xfrm>
          <a:custGeom>
            <a:avLst/>
            <a:gdLst/>
            <a:ahLst/>
            <a:cxnLst/>
            <a:rect l="l" t="t" r="r" b="b"/>
            <a:pathLst>
              <a:path w="381634" h="318135">
                <a:moveTo>
                  <a:pt x="381317" y="0"/>
                </a:moveTo>
                <a:lnTo>
                  <a:pt x="0" y="0"/>
                </a:lnTo>
                <a:lnTo>
                  <a:pt x="190715" y="317792"/>
                </a:lnTo>
                <a:lnTo>
                  <a:pt x="381317" y="266"/>
                </a:lnTo>
                <a:lnTo>
                  <a:pt x="381317" y="0"/>
                </a:lnTo>
                <a:close/>
              </a:path>
            </a:pathLst>
          </a:custGeom>
          <a:solidFill>
            <a:srgbClr val="00B6B5"/>
          </a:solidFill>
        </p:spPr>
        <p:txBody>
          <a:bodyPr wrap="square" lIns="0" tIns="0" rIns="0" bIns="0" rtlCol="0"/>
          <a:lstStyle/>
          <a:p>
            <a:endParaRPr/>
          </a:p>
        </p:txBody>
      </p:sp>
      <p:sp>
        <p:nvSpPr>
          <p:cNvPr id="11" name="object 5"/>
          <p:cNvSpPr/>
          <p:nvPr userDrawn="1"/>
        </p:nvSpPr>
        <p:spPr>
          <a:xfrm>
            <a:off x="7425311" y="4826594"/>
            <a:ext cx="381000" cy="317500"/>
          </a:xfrm>
          <a:custGeom>
            <a:avLst/>
            <a:gdLst/>
            <a:ahLst/>
            <a:cxnLst/>
            <a:rect l="l" t="t" r="r" b="b"/>
            <a:pathLst>
              <a:path w="381000" h="317500">
                <a:moveTo>
                  <a:pt x="190639" y="0"/>
                </a:moveTo>
                <a:lnTo>
                  <a:pt x="190360" y="0"/>
                </a:lnTo>
                <a:lnTo>
                  <a:pt x="0" y="317182"/>
                </a:lnTo>
                <a:lnTo>
                  <a:pt x="380999" y="317182"/>
                </a:lnTo>
                <a:lnTo>
                  <a:pt x="190639" y="0"/>
                </a:lnTo>
                <a:close/>
              </a:path>
            </a:pathLst>
          </a:custGeom>
          <a:solidFill>
            <a:srgbClr val="59C5C5"/>
          </a:solidFill>
        </p:spPr>
        <p:txBody>
          <a:bodyPr wrap="square" lIns="0" tIns="0" rIns="0" bIns="0" rtlCol="0"/>
          <a:lstStyle/>
          <a:p>
            <a:endParaRPr/>
          </a:p>
        </p:txBody>
      </p:sp>
      <p:sp>
        <p:nvSpPr>
          <p:cNvPr id="12" name="object 6"/>
          <p:cNvSpPr/>
          <p:nvPr userDrawn="1"/>
        </p:nvSpPr>
        <p:spPr>
          <a:xfrm>
            <a:off x="8378576" y="3872998"/>
            <a:ext cx="381635" cy="318135"/>
          </a:xfrm>
          <a:custGeom>
            <a:avLst/>
            <a:gdLst/>
            <a:ahLst/>
            <a:cxnLst/>
            <a:rect l="l" t="t" r="r" b="b"/>
            <a:pathLst>
              <a:path w="381634" h="318135">
                <a:moveTo>
                  <a:pt x="190665" y="0"/>
                </a:moveTo>
                <a:lnTo>
                  <a:pt x="190550" y="177"/>
                </a:lnTo>
                <a:lnTo>
                  <a:pt x="0" y="317741"/>
                </a:lnTo>
                <a:lnTo>
                  <a:pt x="152" y="318058"/>
                </a:lnTo>
                <a:lnTo>
                  <a:pt x="381203" y="318058"/>
                </a:lnTo>
                <a:lnTo>
                  <a:pt x="381393" y="317741"/>
                </a:lnTo>
                <a:lnTo>
                  <a:pt x="190665" y="0"/>
                </a:lnTo>
                <a:close/>
              </a:path>
            </a:pathLst>
          </a:custGeom>
          <a:solidFill>
            <a:srgbClr val="59C5C5"/>
          </a:solidFill>
        </p:spPr>
        <p:txBody>
          <a:bodyPr wrap="square" lIns="0" tIns="0" rIns="0" bIns="0" rtlCol="0"/>
          <a:lstStyle/>
          <a:p>
            <a:endParaRPr/>
          </a:p>
        </p:txBody>
      </p:sp>
      <p:sp>
        <p:nvSpPr>
          <p:cNvPr id="13" name="object 7"/>
          <p:cNvSpPr/>
          <p:nvPr userDrawn="1"/>
        </p:nvSpPr>
        <p:spPr>
          <a:xfrm>
            <a:off x="8187847" y="3872993"/>
            <a:ext cx="381635" cy="318135"/>
          </a:xfrm>
          <a:custGeom>
            <a:avLst/>
            <a:gdLst/>
            <a:ahLst/>
            <a:cxnLst/>
            <a:rect l="l" t="t" r="r" b="b"/>
            <a:pathLst>
              <a:path w="381634" h="318135">
                <a:moveTo>
                  <a:pt x="381279" y="0"/>
                </a:moveTo>
                <a:lnTo>
                  <a:pt x="0" y="0"/>
                </a:lnTo>
                <a:lnTo>
                  <a:pt x="190728" y="317741"/>
                </a:lnTo>
                <a:lnTo>
                  <a:pt x="381279" y="177"/>
                </a:lnTo>
                <a:lnTo>
                  <a:pt x="381279" y="0"/>
                </a:lnTo>
                <a:close/>
              </a:path>
            </a:pathLst>
          </a:custGeom>
          <a:solidFill>
            <a:srgbClr val="00ACAA"/>
          </a:solidFill>
        </p:spPr>
        <p:txBody>
          <a:bodyPr wrap="square" lIns="0" tIns="0" rIns="0" bIns="0" rtlCol="0"/>
          <a:lstStyle/>
          <a:p>
            <a:endParaRPr/>
          </a:p>
        </p:txBody>
      </p:sp>
      <p:sp>
        <p:nvSpPr>
          <p:cNvPr id="14" name="object 8"/>
          <p:cNvSpPr/>
          <p:nvPr userDrawn="1"/>
        </p:nvSpPr>
        <p:spPr>
          <a:xfrm>
            <a:off x="8378728" y="4191060"/>
            <a:ext cx="381635" cy="317500"/>
          </a:xfrm>
          <a:custGeom>
            <a:avLst/>
            <a:gdLst/>
            <a:ahLst/>
            <a:cxnLst/>
            <a:rect l="l" t="t" r="r" b="b"/>
            <a:pathLst>
              <a:path w="381634" h="317500">
                <a:moveTo>
                  <a:pt x="381050" y="0"/>
                </a:moveTo>
                <a:lnTo>
                  <a:pt x="0" y="0"/>
                </a:lnTo>
                <a:lnTo>
                  <a:pt x="190398" y="317246"/>
                </a:lnTo>
                <a:lnTo>
                  <a:pt x="190398" y="317385"/>
                </a:lnTo>
                <a:lnTo>
                  <a:pt x="190588" y="317385"/>
                </a:lnTo>
                <a:lnTo>
                  <a:pt x="381050" y="0"/>
                </a:lnTo>
                <a:close/>
              </a:path>
            </a:pathLst>
          </a:custGeom>
          <a:solidFill>
            <a:srgbClr val="28BDBD"/>
          </a:solidFill>
        </p:spPr>
        <p:txBody>
          <a:bodyPr wrap="square" lIns="0" tIns="0" rIns="0" bIns="0" rtlCol="0"/>
          <a:lstStyle/>
          <a:p>
            <a:endParaRPr/>
          </a:p>
        </p:txBody>
      </p:sp>
      <p:sp>
        <p:nvSpPr>
          <p:cNvPr id="15" name="object 9"/>
          <p:cNvSpPr/>
          <p:nvPr userDrawn="1"/>
        </p:nvSpPr>
        <p:spPr>
          <a:xfrm>
            <a:off x="8187885" y="4191060"/>
            <a:ext cx="381635" cy="317500"/>
          </a:xfrm>
          <a:custGeom>
            <a:avLst/>
            <a:gdLst/>
            <a:ahLst/>
            <a:cxnLst/>
            <a:rect l="l" t="t" r="r" b="b"/>
            <a:pathLst>
              <a:path w="381634" h="317500">
                <a:moveTo>
                  <a:pt x="190842" y="0"/>
                </a:moveTo>
                <a:lnTo>
                  <a:pt x="190487" y="0"/>
                </a:lnTo>
                <a:lnTo>
                  <a:pt x="0" y="317385"/>
                </a:lnTo>
                <a:lnTo>
                  <a:pt x="381241" y="317385"/>
                </a:lnTo>
                <a:lnTo>
                  <a:pt x="381241" y="317246"/>
                </a:lnTo>
                <a:lnTo>
                  <a:pt x="190842" y="0"/>
                </a:lnTo>
                <a:close/>
              </a:path>
            </a:pathLst>
          </a:custGeom>
          <a:solidFill>
            <a:srgbClr val="95D5D6"/>
          </a:solidFill>
        </p:spPr>
        <p:txBody>
          <a:bodyPr wrap="square" lIns="0" tIns="0" rIns="0" bIns="0" rtlCol="0"/>
          <a:lstStyle/>
          <a:p>
            <a:endParaRPr/>
          </a:p>
        </p:txBody>
      </p:sp>
      <p:sp>
        <p:nvSpPr>
          <p:cNvPr id="16" name="object 10"/>
          <p:cNvSpPr/>
          <p:nvPr userDrawn="1"/>
        </p:nvSpPr>
        <p:spPr>
          <a:xfrm>
            <a:off x="8378577" y="4508453"/>
            <a:ext cx="381635" cy="318135"/>
          </a:xfrm>
          <a:custGeom>
            <a:avLst/>
            <a:gdLst/>
            <a:ahLst/>
            <a:cxnLst/>
            <a:rect l="l" t="t" r="r" b="b"/>
            <a:pathLst>
              <a:path w="381634" h="318135">
                <a:moveTo>
                  <a:pt x="190665" y="0"/>
                </a:moveTo>
                <a:lnTo>
                  <a:pt x="190550" y="254"/>
                </a:lnTo>
                <a:lnTo>
                  <a:pt x="0" y="317792"/>
                </a:lnTo>
                <a:lnTo>
                  <a:pt x="152" y="318135"/>
                </a:lnTo>
                <a:lnTo>
                  <a:pt x="381203" y="318135"/>
                </a:lnTo>
                <a:lnTo>
                  <a:pt x="381393" y="317792"/>
                </a:lnTo>
                <a:lnTo>
                  <a:pt x="190665" y="0"/>
                </a:lnTo>
                <a:close/>
              </a:path>
            </a:pathLst>
          </a:custGeom>
          <a:solidFill>
            <a:srgbClr val="00B6B5"/>
          </a:solidFill>
        </p:spPr>
        <p:txBody>
          <a:bodyPr wrap="square" lIns="0" tIns="0" rIns="0" bIns="0" rtlCol="0"/>
          <a:lstStyle/>
          <a:p>
            <a:endParaRPr/>
          </a:p>
        </p:txBody>
      </p:sp>
      <p:sp>
        <p:nvSpPr>
          <p:cNvPr id="17" name="object 11"/>
          <p:cNvSpPr/>
          <p:nvPr userDrawn="1"/>
        </p:nvSpPr>
        <p:spPr>
          <a:xfrm>
            <a:off x="8187847" y="4508446"/>
            <a:ext cx="381635" cy="318135"/>
          </a:xfrm>
          <a:custGeom>
            <a:avLst/>
            <a:gdLst/>
            <a:ahLst/>
            <a:cxnLst/>
            <a:rect l="l" t="t" r="r" b="b"/>
            <a:pathLst>
              <a:path w="381634" h="318135">
                <a:moveTo>
                  <a:pt x="381279" y="0"/>
                </a:moveTo>
                <a:lnTo>
                  <a:pt x="0" y="0"/>
                </a:lnTo>
                <a:lnTo>
                  <a:pt x="190728" y="317792"/>
                </a:lnTo>
                <a:lnTo>
                  <a:pt x="381279" y="266"/>
                </a:lnTo>
                <a:lnTo>
                  <a:pt x="381279" y="0"/>
                </a:lnTo>
                <a:close/>
              </a:path>
            </a:pathLst>
          </a:custGeom>
          <a:solidFill>
            <a:srgbClr val="00AAA6"/>
          </a:solidFill>
        </p:spPr>
        <p:txBody>
          <a:bodyPr wrap="square" lIns="0" tIns="0" rIns="0" bIns="0" rtlCol="0"/>
          <a:lstStyle/>
          <a:p>
            <a:endParaRPr/>
          </a:p>
        </p:txBody>
      </p:sp>
      <p:sp>
        <p:nvSpPr>
          <p:cNvPr id="18" name="object 12"/>
          <p:cNvSpPr/>
          <p:nvPr userDrawn="1"/>
        </p:nvSpPr>
        <p:spPr>
          <a:xfrm>
            <a:off x="8378728" y="4826594"/>
            <a:ext cx="381635" cy="317500"/>
          </a:xfrm>
          <a:custGeom>
            <a:avLst/>
            <a:gdLst/>
            <a:ahLst/>
            <a:cxnLst/>
            <a:rect l="l" t="t" r="r" b="b"/>
            <a:pathLst>
              <a:path w="381634" h="317500">
                <a:moveTo>
                  <a:pt x="381012" y="0"/>
                </a:moveTo>
                <a:lnTo>
                  <a:pt x="0" y="0"/>
                </a:lnTo>
                <a:lnTo>
                  <a:pt x="190372" y="317182"/>
                </a:lnTo>
                <a:lnTo>
                  <a:pt x="190665" y="317182"/>
                </a:lnTo>
                <a:lnTo>
                  <a:pt x="381012" y="0"/>
                </a:lnTo>
                <a:close/>
              </a:path>
            </a:pathLst>
          </a:custGeom>
          <a:solidFill>
            <a:srgbClr val="59C5C5"/>
          </a:solidFill>
        </p:spPr>
        <p:txBody>
          <a:bodyPr wrap="square" lIns="0" tIns="0" rIns="0" bIns="0" rtlCol="0"/>
          <a:lstStyle/>
          <a:p>
            <a:endParaRPr/>
          </a:p>
        </p:txBody>
      </p:sp>
      <p:sp>
        <p:nvSpPr>
          <p:cNvPr id="19" name="object 13"/>
          <p:cNvSpPr/>
          <p:nvPr userDrawn="1"/>
        </p:nvSpPr>
        <p:spPr>
          <a:xfrm>
            <a:off x="8187990" y="4826594"/>
            <a:ext cx="381635" cy="317500"/>
          </a:xfrm>
          <a:custGeom>
            <a:avLst/>
            <a:gdLst/>
            <a:ahLst/>
            <a:cxnLst/>
            <a:rect l="l" t="t" r="r" b="b"/>
            <a:pathLst>
              <a:path w="381634" h="317500">
                <a:moveTo>
                  <a:pt x="190741" y="0"/>
                </a:moveTo>
                <a:lnTo>
                  <a:pt x="190373" y="0"/>
                </a:lnTo>
                <a:lnTo>
                  <a:pt x="0" y="317182"/>
                </a:lnTo>
                <a:lnTo>
                  <a:pt x="381101" y="317182"/>
                </a:lnTo>
                <a:lnTo>
                  <a:pt x="190741" y="0"/>
                </a:lnTo>
                <a:close/>
              </a:path>
            </a:pathLst>
          </a:custGeom>
          <a:solidFill>
            <a:srgbClr val="59C5C5"/>
          </a:solidFill>
        </p:spPr>
        <p:txBody>
          <a:bodyPr wrap="square" lIns="0" tIns="0" rIns="0" bIns="0" rtlCol="0"/>
          <a:lstStyle/>
          <a:p>
            <a:endParaRPr/>
          </a:p>
        </p:txBody>
      </p:sp>
      <p:sp>
        <p:nvSpPr>
          <p:cNvPr id="20" name="object 14"/>
          <p:cNvSpPr/>
          <p:nvPr userDrawn="1"/>
        </p:nvSpPr>
        <p:spPr>
          <a:xfrm>
            <a:off x="7997158" y="3872994"/>
            <a:ext cx="381635" cy="318135"/>
          </a:xfrm>
          <a:custGeom>
            <a:avLst/>
            <a:gdLst/>
            <a:ahLst/>
            <a:cxnLst/>
            <a:rect l="l" t="t" r="r" b="b"/>
            <a:pathLst>
              <a:path w="381634" h="318135">
                <a:moveTo>
                  <a:pt x="190690" y="0"/>
                </a:moveTo>
                <a:lnTo>
                  <a:pt x="190550" y="0"/>
                </a:lnTo>
                <a:lnTo>
                  <a:pt x="190550" y="177"/>
                </a:lnTo>
                <a:lnTo>
                  <a:pt x="0" y="317741"/>
                </a:lnTo>
                <a:lnTo>
                  <a:pt x="203" y="318058"/>
                </a:lnTo>
                <a:lnTo>
                  <a:pt x="381215" y="318058"/>
                </a:lnTo>
                <a:lnTo>
                  <a:pt x="381406" y="317741"/>
                </a:lnTo>
                <a:lnTo>
                  <a:pt x="190690" y="0"/>
                </a:lnTo>
                <a:close/>
              </a:path>
            </a:pathLst>
          </a:custGeom>
          <a:solidFill>
            <a:srgbClr val="C9E9E8"/>
          </a:solidFill>
        </p:spPr>
        <p:txBody>
          <a:bodyPr wrap="square" lIns="0" tIns="0" rIns="0" bIns="0" rtlCol="0"/>
          <a:lstStyle/>
          <a:p>
            <a:endParaRPr/>
          </a:p>
        </p:txBody>
      </p:sp>
      <p:sp>
        <p:nvSpPr>
          <p:cNvPr id="21" name="object 15"/>
          <p:cNvSpPr/>
          <p:nvPr userDrawn="1"/>
        </p:nvSpPr>
        <p:spPr>
          <a:xfrm>
            <a:off x="7615714" y="3872994"/>
            <a:ext cx="381635" cy="318135"/>
          </a:xfrm>
          <a:custGeom>
            <a:avLst/>
            <a:gdLst/>
            <a:ahLst/>
            <a:cxnLst/>
            <a:rect l="l" t="t" r="r" b="b"/>
            <a:pathLst>
              <a:path w="381634" h="318135">
                <a:moveTo>
                  <a:pt x="190728" y="0"/>
                </a:moveTo>
                <a:lnTo>
                  <a:pt x="190601" y="0"/>
                </a:lnTo>
                <a:lnTo>
                  <a:pt x="190601" y="177"/>
                </a:lnTo>
                <a:lnTo>
                  <a:pt x="0" y="317741"/>
                </a:lnTo>
                <a:lnTo>
                  <a:pt x="241" y="318058"/>
                </a:lnTo>
                <a:lnTo>
                  <a:pt x="381254" y="318058"/>
                </a:lnTo>
                <a:lnTo>
                  <a:pt x="381444" y="317741"/>
                </a:lnTo>
                <a:lnTo>
                  <a:pt x="190728" y="0"/>
                </a:lnTo>
                <a:close/>
              </a:path>
            </a:pathLst>
          </a:custGeom>
          <a:solidFill>
            <a:srgbClr val="95D5D6"/>
          </a:solidFill>
        </p:spPr>
        <p:txBody>
          <a:bodyPr wrap="square" lIns="0" tIns="0" rIns="0" bIns="0" rtlCol="0"/>
          <a:lstStyle/>
          <a:p>
            <a:endParaRPr/>
          </a:p>
        </p:txBody>
      </p:sp>
      <p:sp>
        <p:nvSpPr>
          <p:cNvPr id="22" name="object 16"/>
          <p:cNvSpPr/>
          <p:nvPr userDrawn="1"/>
        </p:nvSpPr>
        <p:spPr>
          <a:xfrm>
            <a:off x="7806445" y="3872993"/>
            <a:ext cx="381635" cy="318135"/>
          </a:xfrm>
          <a:custGeom>
            <a:avLst/>
            <a:gdLst/>
            <a:ahLst/>
            <a:cxnLst/>
            <a:rect l="l" t="t" r="r" b="b"/>
            <a:pathLst>
              <a:path w="381634" h="318135">
                <a:moveTo>
                  <a:pt x="381266" y="0"/>
                </a:moveTo>
                <a:lnTo>
                  <a:pt x="0" y="0"/>
                </a:lnTo>
                <a:lnTo>
                  <a:pt x="190715" y="317741"/>
                </a:lnTo>
                <a:lnTo>
                  <a:pt x="381266" y="177"/>
                </a:lnTo>
                <a:lnTo>
                  <a:pt x="381266" y="0"/>
                </a:lnTo>
                <a:close/>
              </a:path>
            </a:pathLst>
          </a:custGeom>
          <a:solidFill>
            <a:srgbClr val="00B6B5"/>
          </a:solidFill>
        </p:spPr>
        <p:txBody>
          <a:bodyPr wrap="square" lIns="0" tIns="0" rIns="0" bIns="0" rtlCol="0"/>
          <a:lstStyle/>
          <a:p>
            <a:endParaRPr/>
          </a:p>
        </p:txBody>
      </p:sp>
      <p:sp>
        <p:nvSpPr>
          <p:cNvPr id="23" name="object 17"/>
          <p:cNvSpPr/>
          <p:nvPr userDrawn="1"/>
        </p:nvSpPr>
        <p:spPr>
          <a:xfrm>
            <a:off x="7997363" y="4191057"/>
            <a:ext cx="381000" cy="317500"/>
          </a:xfrm>
          <a:custGeom>
            <a:avLst/>
            <a:gdLst/>
            <a:ahLst/>
            <a:cxnLst/>
            <a:rect l="l" t="t" r="r" b="b"/>
            <a:pathLst>
              <a:path w="381000" h="317500">
                <a:moveTo>
                  <a:pt x="380999" y="0"/>
                </a:moveTo>
                <a:lnTo>
                  <a:pt x="0" y="0"/>
                </a:lnTo>
                <a:lnTo>
                  <a:pt x="190347" y="317246"/>
                </a:lnTo>
                <a:lnTo>
                  <a:pt x="190347" y="317385"/>
                </a:lnTo>
                <a:lnTo>
                  <a:pt x="190525" y="317385"/>
                </a:lnTo>
                <a:lnTo>
                  <a:pt x="380999" y="0"/>
                </a:lnTo>
                <a:close/>
              </a:path>
            </a:pathLst>
          </a:custGeom>
          <a:solidFill>
            <a:srgbClr val="00AAA6"/>
          </a:solidFill>
        </p:spPr>
        <p:txBody>
          <a:bodyPr wrap="square" lIns="0" tIns="0" rIns="0" bIns="0" rtlCol="0"/>
          <a:lstStyle/>
          <a:p>
            <a:endParaRPr/>
          </a:p>
        </p:txBody>
      </p:sp>
      <p:sp>
        <p:nvSpPr>
          <p:cNvPr id="24" name="object 18"/>
          <p:cNvSpPr/>
          <p:nvPr userDrawn="1"/>
        </p:nvSpPr>
        <p:spPr>
          <a:xfrm>
            <a:off x="7806445" y="4191060"/>
            <a:ext cx="381635" cy="317500"/>
          </a:xfrm>
          <a:custGeom>
            <a:avLst/>
            <a:gdLst/>
            <a:ahLst/>
            <a:cxnLst/>
            <a:rect l="l" t="t" r="r" b="b"/>
            <a:pathLst>
              <a:path w="381634" h="317500">
                <a:moveTo>
                  <a:pt x="190919" y="0"/>
                </a:moveTo>
                <a:lnTo>
                  <a:pt x="190525" y="0"/>
                </a:lnTo>
                <a:lnTo>
                  <a:pt x="0" y="317385"/>
                </a:lnTo>
                <a:lnTo>
                  <a:pt x="381266" y="317385"/>
                </a:lnTo>
                <a:lnTo>
                  <a:pt x="381266" y="317246"/>
                </a:lnTo>
                <a:lnTo>
                  <a:pt x="190919" y="0"/>
                </a:lnTo>
                <a:close/>
              </a:path>
            </a:pathLst>
          </a:custGeom>
          <a:solidFill>
            <a:srgbClr val="59C5C5"/>
          </a:solidFill>
        </p:spPr>
        <p:txBody>
          <a:bodyPr wrap="square" lIns="0" tIns="0" rIns="0" bIns="0" rtlCol="0"/>
          <a:lstStyle/>
          <a:p>
            <a:endParaRPr/>
          </a:p>
        </p:txBody>
      </p:sp>
      <p:sp>
        <p:nvSpPr>
          <p:cNvPr id="25" name="object 19"/>
          <p:cNvSpPr/>
          <p:nvPr userDrawn="1"/>
        </p:nvSpPr>
        <p:spPr>
          <a:xfrm>
            <a:off x="7615951" y="4191057"/>
            <a:ext cx="381635" cy="317500"/>
          </a:xfrm>
          <a:custGeom>
            <a:avLst/>
            <a:gdLst/>
            <a:ahLst/>
            <a:cxnLst/>
            <a:rect l="l" t="t" r="r" b="b"/>
            <a:pathLst>
              <a:path w="381634" h="317500">
                <a:moveTo>
                  <a:pt x="381012" y="0"/>
                </a:moveTo>
                <a:lnTo>
                  <a:pt x="0" y="0"/>
                </a:lnTo>
                <a:lnTo>
                  <a:pt x="190360" y="317246"/>
                </a:lnTo>
                <a:lnTo>
                  <a:pt x="190360" y="317385"/>
                </a:lnTo>
                <a:lnTo>
                  <a:pt x="190500" y="317385"/>
                </a:lnTo>
                <a:lnTo>
                  <a:pt x="381012" y="0"/>
                </a:lnTo>
                <a:close/>
              </a:path>
            </a:pathLst>
          </a:custGeom>
          <a:solidFill>
            <a:srgbClr val="00B6B5"/>
          </a:solidFill>
        </p:spPr>
        <p:txBody>
          <a:bodyPr wrap="square" lIns="0" tIns="0" rIns="0" bIns="0" rtlCol="0"/>
          <a:lstStyle/>
          <a:p>
            <a:endParaRPr/>
          </a:p>
        </p:txBody>
      </p:sp>
      <p:sp>
        <p:nvSpPr>
          <p:cNvPr id="26" name="object 20"/>
          <p:cNvSpPr/>
          <p:nvPr userDrawn="1"/>
        </p:nvSpPr>
        <p:spPr>
          <a:xfrm>
            <a:off x="7997164" y="4508453"/>
            <a:ext cx="381635" cy="318135"/>
          </a:xfrm>
          <a:custGeom>
            <a:avLst/>
            <a:gdLst/>
            <a:ahLst/>
            <a:cxnLst/>
            <a:rect l="l" t="t" r="r" b="b"/>
            <a:pathLst>
              <a:path w="381634" h="318135">
                <a:moveTo>
                  <a:pt x="190677" y="0"/>
                </a:moveTo>
                <a:lnTo>
                  <a:pt x="190550" y="254"/>
                </a:lnTo>
                <a:lnTo>
                  <a:pt x="0" y="317792"/>
                </a:lnTo>
                <a:lnTo>
                  <a:pt x="203" y="318135"/>
                </a:lnTo>
                <a:lnTo>
                  <a:pt x="381203" y="318135"/>
                </a:lnTo>
                <a:lnTo>
                  <a:pt x="381406" y="317792"/>
                </a:lnTo>
                <a:lnTo>
                  <a:pt x="190677" y="0"/>
                </a:lnTo>
                <a:close/>
              </a:path>
            </a:pathLst>
          </a:custGeom>
          <a:solidFill>
            <a:srgbClr val="95D5D6"/>
          </a:solidFill>
        </p:spPr>
        <p:txBody>
          <a:bodyPr wrap="square" lIns="0" tIns="0" rIns="0" bIns="0" rtlCol="0"/>
          <a:lstStyle/>
          <a:p>
            <a:endParaRPr/>
          </a:p>
        </p:txBody>
      </p:sp>
      <p:sp>
        <p:nvSpPr>
          <p:cNvPr id="27" name="object 21"/>
          <p:cNvSpPr/>
          <p:nvPr userDrawn="1"/>
        </p:nvSpPr>
        <p:spPr>
          <a:xfrm>
            <a:off x="7615716" y="4508446"/>
            <a:ext cx="381635" cy="318770"/>
          </a:xfrm>
          <a:custGeom>
            <a:avLst/>
            <a:gdLst/>
            <a:ahLst/>
            <a:cxnLst/>
            <a:rect l="l" t="t" r="r" b="b"/>
            <a:pathLst>
              <a:path w="381634" h="318770">
                <a:moveTo>
                  <a:pt x="190728" y="0"/>
                </a:moveTo>
                <a:lnTo>
                  <a:pt x="190601" y="266"/>
                </a:lnTo>
                <a:lnTo>
                  <a:pt x="0" y="317792"/>
                </a:lnTo>
                <a:lnTo>
                  <a:pt x="228" y="318147"/>
                </a:lnTo>
                <a:lnTo>
                  <a:pt x="381254" y="318147"/>
                </a:lnTo>
                <a:lnTo>
                  <a:pt x="381444" y="317792"/>
                </a:lnTo>
                <a:lnTo>
                  <a:pt x="190728" y="0"/>
                </a:lnTo>
                <a:close/>
              </a:path>
            </a:pathLst>
          </a:custGeom>
          <a:solidFill>
            <a:srgbClr val="59C5C5"/>
          </a:solidFill>
        </p:spPr>
        <p:txBody>
          <a:bodyPr wrap="square" lIns="0" tIns="0" rIns="0" bIns="0" rtlCol="0"/>
          <a:lstStyle/>
          <a:p>
            <a:endParaRPr/>
          </a:p>
        </p:txBody>
      </p:sp>
      <p:sp>
        <p:nvSpPr>
          <p:cNvPr id="28" name="object 22"/>
          <p:cNvSpPr/>
          <p:nvPr userDrawn="1"/>
        </p:nvSpPr>
        <p:spPr>
          <a:xfrm>
            <a:off x="7806445" y="4508446"/>
            <a:ext cx="381635" cy="318135"/>
          </a:xfrm>
          <a:custGeom>
            <a:avLst/>
            <a:gdLst/>
            <a:ahLst/>
            <a:cxnLst/>
            <a:rect l="l" t="t" r="r" b="b"/>
            <a:pathLst>
              <a:path w="381634" h="318135">
                <a:moveTo>
                  <a:pt x="381266" y="0"/>
                </a:moveTo>
                <a:lnTo>
                  <a:pt x="0" y="0"/>
                </a:lnTo>
                <a:lnTo>
                  <a:pt x="190715" y="317792"/>
                </a:lnTo>
                <a:lnTo>
                  <a:pt x="381266" y="266"/>
                </a:lnTo>
                <a:lnTo>
                  <a:pt x="381266" y="0"/>
                </a:lnTo>
                <a:close/>
              </a:path>
            </a:pathLst>
          </a:custGeom>
          <a:solidFill>
            <a:srgbClr val="00AAA6"/>
          </a:solidFill>
        </p:spPr>
        <p:txBody>
          <a:bodyPr wrap="square" lIns="0" tIns="0" rIns="0" bIns="0" rtlCol="0"/>
          <a:lstStyle/>
          <a:p>
            <a:endParaRPr/>
          </a:p>
        </p:txBody>
      </p:sp>
      <p:sp>
        <p:nvSpPr>
          <p:cNvPr id="29" name="object 23"/>
          <p:cNvSpPr/>
          <p:nvPr userDrawn="1"/>
        </p:nvSpPr>
        <p:spPr>
          <a:xfrm>
            <a:off x="7997363" y="4826594"/>
            <a:ext cx="381000" cy="317500"/>
          </a:xfrm>
          <a:custGeom>
            <a:avLst/>
            <a:gdLst/>
            <a:ahLst/>
            <a:cxnLst/>
            <a:rect l="l" t="t" r="r" b="b"/>
            <a:pathLst>
              <a:path w="381000" h="317500">
                <a:moveTo>
                  <a:pt x="380999" y="0"/>
                </a:moveTo>
                <a:lnTo>
                  <a:pt x="0" y="0"/>
                </a:lnTo>
                <a:lnTo>
                  <a:pt x="190347" y="317182"/>
                </a:lnTo>
                <a:lnTo>
                  <a:pt x="190626" y="317182"/>
                </a:lnTo>
                <a:lnTo>
                  <a:pt x="380999" y="0"/>
                </a:lnTo>
                <a:close/>
              </a:path>
            </a:pathLst>
          </a:custGeom>
          <a:solidFill>
            <a:srgbClr val="00B6B5"/>
          </a:solidFill>
        </p:spPr>
        <p:txBody>
          <a:bodyPr wrap="square" lIns="0" tIns="0" rIns="0" bIns="0" rtlCol="0"/>
          <a:lstStyle/>
          <a:p>
            <a:endParaRPr/>
          </a:p>
        </p:txBody>
      </p:sp>
      <p:sp>
        <p:nvSpPr>
          <p:cNvPr id="30" name="object 24"/>
          <p:cNvSpPr/>
          <p:nvPr userDrawn="1"/>
        </p:nvSpPr>
        <p:spPr>
          <a:xfrm>
            <a:off x="7806545" y="4826594"/>
            <a:ext cx="381635" cy="317500"/>
          </a:xfrm>
          <a:custGeom>
            <a:avLst/>
            <a:gdLst/>
            <a:ahLst/>
            <a:cxnLst/>
            <a:rect l="l" t="t" r="r" b="b"/>
            <a:pathLst>
              <a:path w="381634" h="317500">
                <a:moveTo>
                  <a:pt x="190817" y="0"/>
                </a:moveTo>
                <a:lnTo>
                  <a:pt x="190423" y="0"/>
                </a:lnTo>
                <a:lnTo>
                  <a:pt x="0" y="317182"/>
                </a:lnTo>
                <a:lnTo>
                  <a:pt x="381165" y="317182"/>
                </a:lnTo>
                <a:lnTo>
                  <a:pt x="190817" y="0"/>
                </a:lnTo>
                <a:close/>
              </a:path>
            </a:pathLst>
          </a:custGeom>
          <a:solidFill>
            <a:srgbClr val="00B6B5"/>
          </a:solidFill>
        </p:spPr>
        <p:txBody>
          <a:bodyPr wrap="square" lIns="0" tIns="0" rIns="0" bIns="0" rtlCol="0"/>
          <a:lstStyle/>
          <a:p>
            <a:endParaRPr/>
          </a:p>
        </p:txBody>
      </p:sp>
      <p:sp>
        <p:nvSpPr>
          <p:cNvPr id="31" name="object 25"/>
          <p:cNvSpPr/>
          <p:nvPr userDrawn="1"/>
        </p:nvSpPr>
        <p:spPr>
          <a:xfrm>
            <a:off x="7615953" y="4826594"/>
            <a:ext cx="381635" cy="317500"/>
          </a:xfrm>
          <a:custGeom>
            <a:avLst/>
            <a:gdLst/>
            <a:ahLst/>
            <a:cxnLst/>
            <a:rect l="l" t="t" r="r" b="b"/>
            <a:pathLst>
              <a:path w="381634" h="317500">
                <a:moveTo>
                  <a:pt x="381012" y="0"/>
                </a:moveTo>
                <a:lnTo>
                  <a:pt x="0" y="0"/>
                </a:lnTo>
                <a:lnTo>
                  <a:pt x="190360" y="317182"/>
                </a:lnTo>
                <a:lnTo>
                  <a:pt x="190588" y="317182"/>
                </a:lnTo>
                <a:lnTo>
                  <a:pt x="381012" y="0"/>
                </a:lnTo>
                <a:close/>
              </a:path>
            </a:pathLst>
          </a:custGeom>
          <a:solidFill>
            <a:srgbClr val="C9E9E8"/>
          </a:solidFill>
        </p:spPr>
        <p:txBody>
          <a:bodyPr wrap="square" lIns="0" tIns="0" rIns="0" bIns="0" rtlCol="0"/>
          <a:lstStyle/>
          <a:p>
            <a:endParaRPr/>
          </a:p>
        </p:txBody>
      </p:sp>
      <p:sp>
        <p:nvSpPr>
          <p:cNvPr id="32" name="object 26"/>
          <p:cNvSpPr/>
          <p:nvPr userDrawn="1"/>
        </p:nvSpPr>
        <p:spPr>
          <a:xfrm>
            <a:off x="7425152" y="5145980"/>
            <a:ext cx="381635" cy="0"/>
          </a:xfrm>
          <a:custGeom>
            <a:avLst/>
            <a:gdLst/>
            <a:ahLst/>
            <a:cxnLst/>
            <a:rect l="l" t="t" r="r" b="b"/>
            <a:pathLst>
              <a:path w="381634">
                <a:moveTo>
                  <a:pt x="0" y="0"/>
                </a:moveTo>
                <a:lnTo>
                  <a:pt x="381165" y="0"/>
                </a:lnTo>
              </a:path>
            </a:pathLst>
          </a:custGeom>
          <a:ln w="4038">
            <a:solidFill>
              <a:srgbClr val="00AAA6"/>
            </a:solidFill>
          </a:ln>
        </p:spPr>
        <p:txBody>
          <a:bodyPr wrap="square" lIns="0" tIns="0" rIns="0" bIns="0" rtlCol="0"/>
          <a:lstStyle/>
          <a:p>
            <a:endParaRPr/>
          </a:p>
        </p:txBody>
      </p:sp>
      <p:sp>
        <p:nvSpPr>
          <p:cNvPr id="33" name="object 27"/>
          <p:cNvSpPr/>
          <p:nvPr userDrawn="1"/>
        </p:nvSpPr>
        <p:spPr>
          <a:xfrm>
            <a:off x="8566791" y="5143961"/>
            <a:ext cx="5080" cy="4445"/>
          </a:xfrm>
          <a:custGeom>
            <a:avLst/>
            <a:gdLst/>
            <a:ahLst/>
            <a:cxnLst/>
            <a:rect l="l" t="t" r="r" b="b"/>
            <a:pathLst>
              <a:path w="5079" h="4445">
                <a:moveTo>
                  <a:pt x="2514" y="0"/>
                </a:moveTo>
                <a:lnTo>
                  <a:pt x="2336" y="0"/>
                </a:lnTo>
                <a:lnTo>
                  <a:pt x="2336" y="139"/>
                </a:lnTo>
                <a:lnTo>
                  <a:pt x="0" y="4038"/>
                </a:lnTo>
                <a:lnTo>
                  <a:pt x="4940" y="4038"/>
                </a:lnTo>
                <a:lnTo>
                  <a:pt x="2514" y="0"/>
                </a:lnTo>
                <a:close/>
              </a:path>
            </a:pathLst>
          </a:custGeom>
          <a:solidFill>
            <a:srgbClr val="95D5D6"/>
          </a:solidFill>
        </p:spPr>
        <p:txBody>
          <a:bodyPr wrap="square" lIns="0" tIns="0" rIns="0" bIns="0" rtlCol="0"/>
          <a:lstStyle/>
          <a:p>
            <a:endParaRPr/>
          </a:p>
        </p:txBody>
      </p:sp>
      <p:sp>
        <p:nvSpPr>
          <p:cNvPr id="34" name="object 28"/>
          <p:cNvSpPr/>
          <p:nvPr userDrawn="1"/>
        </p:nvSpPr>
        <p:spPr>
          <a:xfrm>
            <a:off x="8187891" y="5145980"/>
            <a:ext cx="381635" cy="0"/>
          </a:xfrm>
          <a:custGeom>
            <a:avLst/>
            <a:gdLst/>
            <a:ahLst/>
            <a:cxnLst/>
            <a:rect l="l" t="t" r="r" b="b"/>
            <a:pathLst>
              <a:path w="381634">
                <a:moveTo>
                  <a:pt x="0" y="0"/>
                </a:moveTo>
                <a:lnTo>
                  <a:pt x="381241" y="0"/>
                </a:lnTo>
              </a:path>
            </a:pathLst>
          </a:custGeom>
          <a:ln w="4038">
            <a:solidFill>
              <a:srgbClr val="00AAA6"/>
            </a:solidFill>
          </a:ln>
        </p:spPr>
        <p:txBody>
          <a:bodyPr wrap="square" lIns="0" tIns="0" rIns="0" bIns="0" rtlCol="0"/>
          <a:lstStyle/>
          <a:p>
            <a:endParaRPr/>
          </a:p>
        </p:txBody>
      </p:sp>
      <p:sp>
        <p:nvSpPr>
          <p:cNvPr id="35" name="object 29"/>
          <p:cNvSpPr/>
          <p:nvPr userDrawn="1"/>
        </p:nvSpPr>
        <p:spPr>
          <a:xfrm>
            <a:off x="8185372" y="5143961"/>
            <a:ext cx="5080" cy="4445"/>
          </a:xfrm>
          <a:custGeom>
            <a:avLst/>
            <a:gdLst/>
            <a:ahLst/>
            <a:cxnLst/>
            <a:rect l="l" t="t" r="r" b="b"/>
            <a:pathLst>
              <a:path w="5079" h="4445">
                <a:moveTo>
                  <a:pt x="2514" y="0"/>
                </a:moveTo>
                <a:lnTo>
                  <a:pt x="2336" y="0"/>
                </a:lnTo>
                <a:lnTo>
                  <a:pt x="2336" y="139"/>
                </a:lnTo>
                <a:lnTo>
                  <a:pt x="0" y="4038"/>
                </a:lnTo>
                <a:lnTo>
                  <a:pt x="4940" y="4038"/>
                </a:lnTo>
                <a:lnTo>
                  <a:pt x="2514" y="0"/>
                </a:lnTo>
                <a:close/>
              </a:path>
            </a:pathLst>
          </a:custGeom>
          <a:solidFill>
            <a:srgbClr val="59C5C5"/>
          </a:solidFill>
        </p:spPr>
        <p:txBody>
          <a:bodyPr wrap="square" lIns="0" tIns="0" rIns="0" bIns="0" rtlCol="0"/>
          <a:lstStyle/>
          <a:p>
            <a:endParaRPr/>
          </a:p>
        </p:txBody>
      </p:sp>
      <p:sp>
        <p:nvSpPr>
          <p:cNvPr id="36" name="object 30"/>
          <p:cNvSpPr/>
          <p:nvPr userDrawn="1"/>
        </p:nvSpPr>
        <p:spPr>
          <a:xfrm>
            <a:off x="7803974" y="5143961"/>
            <a:ext cx="5080" cy="4445"/>
          </a:xfrm>
          <a:custGeom>
            <a:avLst/>
            <a:gdLst/>
            <a:ahLst/>
            <a:cxnLst/>
            <a:rect l="l" t="t" r="r" b="b"/>
            <a:pathLst>
              <a:path w="5079" h="4445">
                <a:moveTo>
                  <a:pt x="2539" y="0"/>
                </a:moveTo>
                <a:lnTo>
                  <a:pt x="2336" y="0"/>
                </a:lnTo>
                <a:lnTo>
                  <a:pt x="2336" y="139"/>
                </a:lnTo>
                <a:lnTo>
                  <a:pt x="0" y="4038"/>
                </a:lnTo>
                <a:lnTo>
                  <a:pt x="4965" y="4038"/>
                </a:lnTo>
                <a:lnTo>
                  <a:pt x="2539" y="0"/>
                </a:lnTo>
                <a:close/>
              </a:path>
            </a:pathLst>
          </a:custGeom>
          <a:solidFill>
            <a:srgbClr val="00AFAD"/>
          </a:solidFill>
        </p:spPr>
        <p:txBody>
          <a:bodyPr wrap="square" lIns="0" tIns="0" rIns="0" bIns="0" rtlCol="0"/>
          <a:lstStyle/>
          <a:p>
            <a:endParaRPr/>
          </a:p>
        </p:txBody>
      </p:sp>
      <p:sp>
        <p:nvSpPr>
          <p:cNvPr id="37" name="object 31"/>
          <p:cNvSpPr/>
          <p:nvPr userDrawn="1"/>
        </p:nvSpPr>
        <p:spPr>
          <a:xfrm>
            <a:off x="7806518" y="5145980"/>
            <a:ext cx="381635" cy="0"/>
          </a:xfrm>
          <a:custGeom>
            <a:avLst/>
            <a:gdLst/>
            <a:ahLst/>
            <a:cxnLst/>
            <a:rect l="l" t="t" r="r" b="b"/>
            <a:pathLst>
              <a:path w="381634">
                <a:moveTo>
                  <a:pt x="0" y="0"/>
                </a:moveTo>
                <a:lnTo>
                  <a:pt x="381190" y="0"/>
                </a:lnTo>
              </a:path>
            </a:pathLst>
          </a:custGeom>
          <a:ln w="4038">
            <a:solidFill>
              <a:srgbClr val="95D5D6"/>
            </a:solidFill>
          </a:ln>
        </p:spPr>
        <p:txBody>
          <a:bodyPr wrap="square" lIns="0" tIns="0" rIns="0" bIns="0" rtlCol="0"/>
          <a:lstStyle/>
          <a:p>
            <a:endParaRPr/>
          </a:p>
        </p:txBody>
      </p:sp>
      <p:sp>
        <p:nvSpPr>
          <p:cNvPr id="38" name="object 32"/>
          <p:cNvSpPr/>
          <p:nvPr userDrawn="1"/>
        </p:nvSpPr>
        <p:spPr>
          <a:xfrm>
            <a:off x="8950663" y="4191053"/>
            <a:ext cx="193675" cy="317500"/>
          </a:xfrm>
          <a:custGeom>
            <a:avLst/>
            <a:gdLst/>
            <a:ahLst/>
            <a:cxnLst/>
            <a:rect l="l" t="t" r="r" b="b"/>
            <a:pathLst>
              <a:path w="193675" h="317500">
                <a:moveTo>
                  <a:pt x="190893" y="0"/>
                </a:moveTo>
                <a:lnTo>
                  <a:pt x="190512" y="0"/>
                </a:lnTo>
                <a:lnTo>
                  <a:pt x="0" y="317385"/>
                </a:lnTo>
                <a:lnTo>
                  <a:pt x="193332" y="317385"/>
                </a:lnTo>
                <a:lnTo>
                  <a:pt x="193332" y="4076"/>
                </a:lnTo>
                <a:lnTo>
                  <a:pt x="190893" y="0"/>
                </a:lnTo>
                <a:close/>
              </a:path>
            </a:pathLst>
          </a:custGeom>
          <a:solidFill>
            <a:srgbClr val="95D5D6"/>
          </a:solidFill>
        </p:spPr>
        <p:txBody>
          <a:bodyPr wrap="square" lIns="0" tIns="0" rIns="0" bIns="0" rtlCol="0"/>
          <a:lstStyle/>
          <a:p>
            <a:endParaRPr/>
          </a:p>
        </p:txBody>
      </p:sp>
      <p:sp>
        <p:nvSpPr>
          <p:cNvPr id="39" name="object 33"/>
          <p:cNvSpPr/>
          <p:nvPr userDrawn="1"/>
        </p:nvSpPr>
        <p:spPr>
          <a:xfrm>
            <a:off x="9141359" y="4821847"/>
            <a:ext cx="3175" cy="5080"/>
          </a:xfrm>
          <a:custGeom>
            <a:avLst/>
            <a:gdLst/>
            <a:ahLst/>
            <a:cxnLst/>
            <a:rect l="l" t="t" r="r" b="b"/>
            <a:pathLst>
              <a:path w="3175" h="5079">
                <a:moveTo>
                  <a:pt x="2641" y="0"/>
                </a:moveTo>
                <a:lnTo>
                  <a:pt x="0" y="4394"/>
                </a:lnTo>
                <a:lnTo>
                  <a:pt x="190" y="4749"/>
                </a:lnTo>
                <a:lnTo>
                  <a:pt x="2641" y="4749"/>
                </a:lnTo>
                <a:lnTo>
                  <a:pt x="2641" y="0"/>
                </a:lnTo>
                <a:close/>
              </a:path>
            </a:pathLst>
          </a:custGeom>
          <a:solidFill>
            <a:srgbClr val="95D5D6"/>
          </a:solidFill>
        </p:spPr>
        <p:txBody>
          <a:bodyPr wrap="square" lIns="0" tIns="0" rIns="0" bIns="0" rtlCol="0"/>
          <a:lstStyle/>
          <a:p>
            <a:endParaRPr/>
          </a:p>
        </p:txBody>
      </p:sp>
      <p:sp>
        <p:nvSpPr>
          <p:cNvPr id="40" name="object 34"/>
          <p:cNvSpPr/>
          <p:nvPr userDrawn="1"/>
        </p:nvSpPr>
        <p:spPr>
          <a:xfrm>
            <a:off x="8950597" y="4508441"/>
            <a:ext cx="193675" cy="318135"/>
          </a:xfrm>
          <a:custGeom>
            <a:avLst/>
            <a:gdLst/>
            <a:ahLst/>
            <a:cxnLst/>
            <a:rect l="l" t="t" r="r" b="b"/>
            <a:pathLst>
              <a:path w="193675" h="318135">
                <a:moveTo>
                  <a:pt x="193408" y="0"/>
                </a:moveTo>
                <a:lnTo>
                  <a:pt x="0" y="0"/>
                </a:lnTo>
                <a:lnTo>
                  <a:pt x="190766" y="317804"/>
                </a:lnTo>
                <a:lnTo>
                  <a:pt x="193408" y="313397"/>
                </a:lnTo>
                <a:lnTo>
                  <a:pt x="193408" y="0"/>
                </a:lnTo>
                <a:close/>
              </a:path>
            </a:pathLst>
          </a:custGeom>
          <a:solidFill>
            <a:srgbClr val="59C5C5"/>
          </a:solidFill>
        </p:spPr>
        <p:txBody>
          <a:bodyPr wrap="square" lIns="0" tIns="0" rIns="0" bIns="0" rtlCol="0"/>
          <a:lstStyle/>
          <a:p>
            <a:endParaRPr/>
          </a:p>
        </p:txBody>
      </p:sp>
      <p:sp>
        <p:nvSpPr>
          <p:cNvPr id="41" name="object 35"/>
          <p:cNvSpPr/>
          <p:nvPr userDrawn="1"/>
        </p:nvSpPr>
        <p:spPr>
          <a:xfrm>
            <a:off x="9141553" y="4826595"/>
            <a:ext cx="2540" cy="4445"/>
          </a:xfrm>
          <a:custGeom>
            <a:avLst/>
            <a:gdLst/>
            <a:ahLst/>
            <a:cxnLst/>
            <a:rect l="l" t="t" r="r" b="b"/>
            <a:pathLst>
              <a:path w="2540" h="4445">
                <a:moveTo>
                  <a:pt x="2451" y="0"/>
                </a:moveTo>
                <a:lnTo>
                  <a:pt x="0" y="0"/>
                </a:lnTo>
                <a:lnTo>
                  <a:pt x="2451" y="4076"/>
                </a:lnTo>
                <a:lnTo>
                  <a:pt x="2451" y="0"/>
                </a:lnTo>
                <a:close/>
              </a:path>
            </a:pathLst>
          </a:custGeom>
          <a:solidFill>
            <a:srgbClr val="E3F3F2"/>
          </a:solidFill>
        </p:spPr>
        <p:txBody>
          <a:bodyPr wrap="square" lIns="0" tIns="0" rIns="0" bIns="0" rtlCol="0"/>
          <a:lstStyle/>
          <a:p>
            <a:endParaRPr/>
          </a:p>
        </p:txBody>
      </p:sp>
      <p:sp>
        <p:nvSpPr>
          <p:cNvPr id="42" name="object 36"/>
          <p:cNvSpPr/>
          <p:nvPr userDrawn="1"/>
        </p:nvSpPr>
        <p:spPr>
          <a:xfrm>
            <a:off x="8950778" y="4826595"/>
            <a:ext cx="193675" cy="317500"/>
          </a:xfrm>
          <a:custGeom>
            <a:avLst/>
            <a:gdLst/>
            <a:ahLst/>
            <a:cxnLst/>
            <a:rect l="l" t="t" r="r" b="b"/>
            <a:pathLst>
              <a:path w="193675" h="317500">
                <a:moveTo>
                  <a:pt x="190779" y="0"/>
                </a:moveTo>
                <a:lnTo>
                  <a:pt x="190398" y="0"/>
                </a:lnTo>
                <a:lnTo>
                  <a:pt x="0" y="317182"/>
                </a:lnTo>
                <a:lnTo>
                  <a:pt x="193217" y="317182"/>
                </a:lnTo>
                <a:lnTo>
                  <a:pt x="193217" y="4076"/>
                </a:lnTo>
                <a:lnTo>
                  <a:pt x="190779" y="0"/>
                </a:lnTo>
                <a:close/>
              </a:path>
            </a:pathLst>
          </a:custGeom>
          <a:solidFill>
            <a:srgbClr val="C9E9E8"/>
          </a:solidFill>
        </p:spPr>
        <p:txBody>
          <a:bodyPr wrap="square" lIns="0" tIns="0" rIns="0" bIns="0" rtlCol="0"/>
          <a:lstStyle/>
          <a:p>
            <a:endParaRPr/>
          </a:p>
        </p:txBody>
      </p:sp>
      <p:sp>
        <p:nvSpPr>
          <p:cNvPr id="43" name="object 37"/>
          <p:cNvSpPr/>
          <p:nvPr userDrawn="1"/>
        </p:nvSpPr>
        <p:spPr>
          <a:xfrm>
            <a:off x="8760111" y="4191057"/>
            <a:ext cx="381635" cy="317500"/>
          </a:xfrm>
          <a:custGeom>
            <a:avLst/>
            <a:gdLst/>
            <a:ahLst/>
            <a:cxnLst/>
            <a:rect l="l" t="t" r="r" b="b"/>
            <a:pathLst>
              <a:path w="381634" h="317500">
                <a:moveTo>
                  <a:pt x="381063" y="0"/>
                </a:moveTo>
                <a:lnTo>
                  <a:pt x="0" y="0"/>
                </a:lnTo>
                <a:lnTo>
                  <a:pt x="190411" y="317246"/>
                </a:lnTo>
                <a:lnTo>
                  <a:pt x="190411" y="317385"/>
                </a:lnTo>
                <a:lnTo>
                  <a:pt x="381063" y="0"/>
                </a:lnTo>
                <a:close/>
              </a:path>
            </a:pathLst>
          </a:custGeom>
          <a:solidFill>
            <a:srgbClr val="59C5C5"/>
          </a:solidFill>
        </p:spPr>
        <p:txBody>
          <a:bodyPr wrap="square" lIns="0" tIns="0" rIns="0" bIns="0" rtlCol="0"/>
          <a:lstStyle/>
          <a:p>
            <a:endParaRPr/>
          </a:p>
        </p:txBody>
      </p:sp>
      <p:sp>
        <p:nvSpPr>
          <p:cNvPr id="44" name="object 38"/>
          <p:cNvSpPr/>
          <p:nvPr userDrawn="1"/>
        </p:nvSpPr>
        <p:spPr>
          <a:xfrm>
            <a:off x="8569319" y="4191060"/>
            <a:ext cx="381635" cy="317500"/>
          </a:xfrm>
          <a:custGeom>
            <a:avLst/>
            <a:gdLst/>
            <a:ahLst/>
            <a:cxnLst/>
            <a:rect l="l" t="t" r="r" b="b"/>
            <a:pathLst>
              <a:path w="381634" h="317500">
                <a:moveTo>
                  <a:pt x="190792" y="0"/>
                </a:moveTo>
                <a:lnTo>
                  <a:pt x="190461" y="0"/>
                </a:lnTo>
                <a:lnTo>
                  <a:pt x="0" y="317385"/>
                </a:lnTo>
                <a:lnTo>
                  <a:pt x="381203" y="317385"/>
                </a:lnTo>
                <a:lnTo>
                  <a:pt x="381203" y="317246"/>
                </a:lnTo>
                <a:lnTo>
                  <a:pt x="190792" y="0"/>
                </a:lnTo>
                <a:close/>
              </a:path>
            </a:pathLst>
          </a:custGeom>
          <a:solidFill>
            <a:srgbClr val="C9E9E8"/>
          </a:solidFill>
        </p:spPr>
        <p:txBody>
          <a:bodyPr wrap="square" lIns="0" tIns="0" rIns="0" bIns="0" rtlCol="0"/>
          <a:lstStyle/>
          <a:p>
            <a:endParaRPr/>
          </a:p>
        </p:txBody>
      </p:sp>
      <p:sp>
        <p:nvSpPr>
          <p:cNvPr id="45" name="object 39"/>
          <p:cNvSpPr/>
          <p:nvPr userDrawn="1"/>
        </p:nvSpPr>
        <p:spPr>
          <a:xfrm>
            <a:off x="8759973" y="4508453"/>
            <a:ext cx="381635" cy="318135"/>
          </a:xfrm>
          <a:custGeom>
            <a:avLst/>
            <a:gdLst/>
            <a:ahLst/>
            <a:cxnLst/>
            <a:rect l="l" t="t" r="r" b="b"/>
            <a:pathLst>
              <a:path w="381634" h="318135">
                <a:moveTo>
                  <a:pt x="190626" y="0"/>
                </a:moveTo>
                <a:lnTo>
                  <a:pt x="190550" y="254"/>
                </a:lnTo>
                <a:lnTo>
                  <a:pt x="0" y="317792"/>
                </a:lnTo>
                <a:lnTo>
                  <a:pt x="139" y="318135"/>
                </a:lnTo>
                <a:lnTo>
                  <a:pt x="381203" y="318135"/>
                </a:lnTo>
                <a:lnTo>
                  <a:pt x="381380" y="317792"/>
                </a:lnTo>
                <a:lnTo>
                  <a:pt x="190626" y="0"/>
                </a:lnTo>
                <a:close/>
              </a:path>
            </a:pathLst>
          </a:custGeom>
          <a:solidFill>
            <a:srgbClr val="00B6B5"/>
          </a:solidFill>
        </p:spPr>
        <p:txBody>
          <a:bodyPr wrap="square" lIns="0" tIns="0" rIns="0" bIns="0" rtlCol="0"/>
          <a:lstStyle/>
          <a:p>
            <a:endParaRPr/>
          </a:p>
        </p:txBody>
      </p:sp>
      <p:sp>
        <p:nvSpPr>
          <p:cNvPr id="46" name="object 40"/>
          <p:cNvSpPr/>
          <p:nvPr userDrawn="1"/>
        </p:nvSpPr>
        <p:spPr>
          <a:xfrm>
            <a:off x="8569241" y="4508446"/>
            <a:ext cx="381635" cy="318135"/>
          </a:xfrm>
          <a:custGeom>
            <a:avLst/>
            <a:gdLst/>
            <a:ahLst/>
            <a:cxnLst/>
            <a:rect l="l" t="t" r="r" b="b"/>
            <a:pathLst>
              <a:path w="381634" h="318135">
                <a:moveTo>
                  <a:pt x="381279" y="0"/>
                </a:moveTo>
                <a:lnTo>
                  <a:pt x="0" y="0"/>
                </a:lnTo>
                <a:lnTo>
                  <a:pt x="190728" y="317792"/>
                </a:lnTo>
                <a:lnTo>
                  <a:pt x="381279" y="266"/>
                </a:lnTo>
                <a:lnTo>
                  <a:pt x="381279" y="0"/>
                </a:lnTo>
                <a:close/>
              </a:path>
            </a:pathLst>
          </a:custGeom>
          <a:solidFill>
            <a:srgbClr val="95D5D6"/>
          </a:solidFill>
        </p:spPr>
        <p:txBody>
          <a:bodyPr wrap="square" lIns="0" tIns="0" rIns="0" bIns="0" rtlCol="0"/>
          <a:lstStyle/>
          <a:p>
            <a:endParaRPr/>
          </a:p>
        </p:txBody>
      </p:sp>
      <p:sp>
        <p:nvSpPr>
          <p:cNvPr id="47" name="object 41"/>
          <p:cNvSpPr/>
          <p:nvPr userDrawn="1"/>
        </p:nvSpPr>
        <p:spPr>
          <a:xfrm>
            <a:off x="8760111" y="4826594"/>
            <a:ext cx="381635" cy="317500"/>
          </a:xfrm>
          <a:custGeom>
            <a:avLst/>
            <a:gdLst/>
            <a:ahLst/>
            <a:cxnLst/>
            <a:rect l="l" t="t" r="r" b="b"/>
            <a:pathLst>
              <a:path w="381634" h="317500">
                <a:moveTo>
                  <a:pt x="381063" y="0"/>
                </a:moveTo>
                <a:lnTo>
                  <a:pt x="0" y="0"/>
                </a:lnTo>
                <a:lnTo>
                  <a:pt x="190411" y="317182"/>
                </a:lnTo>
                <a:lnTo>
                  <a:pt x="190665" y="317182"/>
                </a:lnTo>
                <a:lnTo>
                  <a:pt x="381063" y="0"/>
                </a:lnTo>
                <a:close/>
              </a:path>
            </a:pathLst>
          </a:custGeom>
          <a:solidFill>
            <a:srgbClr val="95D5D6"/>
          </a:solidFill>
        </p:spPr>
        <p:txBody>
          <a:bodyPr wrap="square" lIns="0" tIns="0" rIns="0" bIns="0" rtlCol="0"/>
          <a:lstStyle/>
          <a:p>
            <a:endParaRPr/>
          </a:p>
        </p:txBody>
      </p:sp>
      <p:sp>
        <p:nvSpPr>
          <p:cNvPr id="48" name="object 42"/>
          <p:cNvSpPr/>
          <p:nvPr userDrawn="1"/>
        </p:nvSpPr>
        <p:spPr>
          <a:xfrm>
            <a:off x="8569387" y="4826594"/>
            <a:ext cx="381635" cy="317500"/>
          </a:xfrm>
          <a:custGeom>
            <a:avLst/>
            <a:gdLst/>
            <a:ahLst/>
            <a:cxnLst/>
            <a:rect l="l" t="t" r="r" b="b"/>
            <a:pathLst>
              <a:path w="381634" h="317500">
                <a:moveTo>
                  <a:pt x="190728" y="0"/>
                </a:moveTo>
                <a:lnTo>
                  <a:pt x="190398" y="0"/>
                </a:lnTo>
                <a:lnTo>
                  <a:pt x="0" y="317182"/>
                </a:lnTo>
                <a:lnTo>
                  <a:pt x="381139" y="317182"/>
                </a:lnTo>
                <a:lnTo>
                  <a:pt x="190728" y="0"/>
                </a:lnTo>
                <a:close/>
              </a:path>
            </a:pathLst>
          </a:custGeom>
          <a:solidFill>
            <a:srgbClr val="00AAA6"/>
          </a:solidFill>
        </p:spPr>
        <p:txBody>
          <a:bodyPr wrap="square" lIns="0" tIns="0" rIns="0" bIns="0" rtlCol="0"/>
          <a:lstStyle/>
          <a:p>
            <a:endParaRPr/>
          </a:p>
        </p:txBody>
      </p:sp>
      <p:sp>
        <p:nvSpPr>
          <p:cNvPr id="49" name="object 43"/>
          <p:cNvSpPr/>
          <p:nvPr userDrawn="1"/>
        </p:nvSpPr>
        <p:spPr>
          <a:xfrm>
            <a:off x="8950730" y="5145980"/>
            <a:ext cx="193675" cy="0"/>
          </a:xfrm>
          <a:custGeom>
            <a:avLst/>
            <a:gdLst/>
            <a:ahLst/>
            <a:cxnLst/>
            <a:rect l="l" t="t" r="r" b="b"/>
            <a:pathLst>
              <a:path w="193675">
                <a:moveTo>
                  <a:pt x="0" y="0"/>
                </a:moveTo>
                <a:lnTo>
                  <a:pt x="193268" y="0"/>
                </a:lnTo>
              </a:path>
            </a:pathLst>
          </a:custGeom>
          <a:ln w="4038">
            <a:solidFill>
              <a:srgbClr val="95D5D6"/>
            </a:solidFill>
          </a:ln>
        </p:spPr>
        <p:txBody>
          <a:bodyPr wrap="square" lIns="0" tIns="0" rIns="0" bIns="0" rtlCol="0"/>
          <a:lstStyle/>
          <a:p>
            <a:endParaRPr/>
          </a:p>
        </p:txBody>
      </p:sp>
      <p:sp>
        <p:nvSpPr>
          <p:cNvPr id="50" name="object 44"/>
          <p:cNvSpPr/>
          <p:nvPr userDrawn="1"/>
        </p:nvSpPr>
        <p:spPr>
          <a:xfrm>
            <a:off x="8948184" y="5143961"/>
            <a:ext cx="5080" cy="4445"/>
          </a:xfrm>
          <a:custGeom>
            <a:avLst/>
            <a:gdLst/>
            <a:ahLst/>
            <a:cxnLst/>
            <a:rect l="l" t="t" r="r" b="b"/>
            <a:pathLst>
              <a:path w="5079" h="4445">
                <a:moveTo>
                  <a:pt x="2540" y="0"/>
                </a:moveTo>
                <a:lnTo>
                  <a:pt x="2336" y="0"/>
                </a:lnTo>
                <a:lnTo>
                  <a:pt x="2336" y="139"/>
                </a:lnTo>
                <a:lnTo>
                  <a:pt x="0" y="4038"/>
                </a:lnTo>
                <a:lnTo>
                  <a:pt x="4965" y="4038"/>
                </a:lnTo>
                <a:lnTo>
                  <a:pt x="2540" y="0"/>
                </a:lnTo>
                <a:close/>
              </a:path>
            </a:pathLst>
          </a:custGeom>
          <a:solidFill>
            <a:srgbClr val="00AFAD"/>
          </a:solidFill>
        </p:spPr>
        <p:txBody>
          <a:bodyPr wrap="square" lIns="0" tIns="0" rIns="0" bIns="0" rtlCol="0"/>
          <a:lstStyle/>
          <a:p>
            <a:endParaRPr/>
          </a:p>
        </p:txBody>
      </p:sp>
      <p:sp>
        <p:nvSpPr>
          <p:cNvPr id="51" name="object 45"/>
          <p:cNvSpPr/>
          <p:nvPr userDrawn="1"/>
        </p:nvSpPr>
        <p:spPr>
          <a:xfrm>
            <a:off x="8569311" y="5145980"/>
            <a:ext cx="381635" cy="0"/>
          </a:xfrm>
          <a:custGeom>
            <a:avLst/>
            <a:gdLst/>
            <a:ahLst/>
            <a:cxnLst/>
            <a:rect l="l" t="t" r="r" b="b"/>
            <a:pathLst>
              <a:path w="381634">
                <a:moveTo>
                  <a:pt x="0" y="0"/>
                </a:moveTo>
                <a:lnTo>
                  <a:pt x="381215" y="0"/>
                </a:lnTo>
              </a:path>
            </a:pathLst>
          </a:custGeom>
          <a:ln w="4038">
            <a:solidFill>
              <a:srgbClr val="28BDBD"/>
            </a:solidFill>
          </a:ln>
        </p:spPr>
        <p:txBody>
          <a:bodyPr wrap="square" lIns="0" tIns="0" rIns="0" bIns="0" rtlCol="0"/>
          <a:lstStyle/>
          <a:p>
            <a:endParaRPr/>
          </a:p>
        </p:txBody>
      </p:sp>
      <p:sp>
        <p:nvSpPr>
          <p:cNvPr id="53" name="object 47"/>
          <p:cNvSpPr/>
          <p:nvPr userDrawn="1"/>
        </p:nvSpPr>
        <p:spPr>
          <a:xfrm>
            <a:off x="5672810" y="2257931"/>
            <a:ext cx="3469703" cy="2890064"/>
          </a:xfrm>
          <a:prstGeom prst="rect">
            <a:avLst/>
          </a:prstGeom>
          <a:blipFill>
            <a:blip r:embed="rId2" cstate="print"/>
            <a:stretch>
              <a:fillRect/>
            </a:stretch>
          </a:blipFill>
        </p:spPr>
        <p:txBody>
          <a:bodyPr wrap="square" lIns="0" tIns="0" rIns="0" bIns="0" rtlCol="0"/>
          <a:lstStyle/>
          <a:p>
            <a:endParaRPr/>
          </a:p>
        </p:txBody>
      </p:sp>
      <p:sp>
        <p:nvSpPr>
          <p:cNvPr id="54" name="object 48"/>
          <p:cNvSpPr/>
          <p:nvPr userDrawn="1"/>
        </p:nvSpPr>
        <p:spPr>
          <a:xfrm>
            <a:off x="7408862" y="2257931"/>
            <a:ext cx="1735137" cy="2890064"/>
          </a:xfrm>
          <a:prstGeom prst="rect">
            <a:avLst/>
          </a:prstGeom>
          <a:blipFill>
            <a:blip r:embed="rId3" cstate="print"/>
            <a:stretch>
              <a:fillRect/>
            </a:stretch>
          </a:blipFill>
        </p:spPr>
        <p:txBody>
          <a:bodyPr wrap="square" lIns="0" tIns="0" rIns="0" bIns="0" rtlCol="0"/>
          <a:lstStyle/>
          <a:p>
            <a:endParaRPr/>
          </a:p>
        </p:txBody>
      </p:sp>
      <p:sp>
        <p:nvSpPr>
          <p:cNvPr id="55" name="object 49"/>
          <p:cNvSpPr/>
          <p:nvPr userDrawn="1"/>
        </p:nvSpPr>
        <p:spPr>
          <a:xfrm>
            <a:off x="-2" y="4177440"/>
            <a:ext cx="313055" cy="485140"/>
          </a:xfrm>
          <a:custGeom>
            <a:avLst/>
            <a:gdLst/>
            <a:ahLst/>
            <a:cxnLst/>
            <a:rect l="l" t="t" r="r" b="b"/>
            <a:pathLst>
              <a:path w="313055" h="485139">
                <a:moveTo>
                  <a:pt x="21805" y="0"/>
                </a:moveTo>
                <a:lnTo>
                  <a:pt x="21170" y="0"/>
                </a:lnTo>
                <a:lnTo>
                  <a:pt x="0" y="35280"/>
                </a:lnTo>
                <a:lnTo>
                  <a:pt x="0" y="485038"/>
                </a:lnTo>
                <a:lnTo>
                  <a:pt x="312737" y="485038"/>
                </a:lnTo>
                <a:lnTo>
                  <a:pt x="312737" y="484822"/>
                </a:lnTo>
                <a:lnTo>
                  <a:pt x="21805" y="0"/>
                </a:lnTo>
                <a:close/>
              </a:path>
            </a:pathLst>
          </a:custGeom>
          <a:solidFill>
            <a:srgbClr val="004D6D"/>
          </a:solidFill>
        </p:spPr>
        <p:txBody>
          <a:bodyPr wrap="square" lIns="0" tIns="0" rIns="0" bIns="0" rtlCol="0"/>
          <a:lstStyle/>
          <a:p>
            <a:endParaRPr/>
          </a:p>
        </p:txBody>
      </p:sp>
      <p:sp>
        <p:nvSpPr>
          <p:cNvPr id="56" name="object 50"/>
          <p:cNvSpPr/>
          <p:nvPr userDrawn="1"/>
        </p:nvSpPr>
        <p:spPr>
          <a:xfrm>
            <a:off x="0" y="4662483"/>
            <a:ext cx="313055" cy="485775"/>
          </a:xfrm>
          <a:custGeom>
            <a:avLst/>
            <a:gdLst/>
            <a:ahLst/>
            <a:cxnLst/>
            <a:rect l="l" t="t" r="r" b="b"/>
            <a:pathLst>
              <a:path w="313055" h="485775">
                <a:moveTo>
                  <a:pt x="312737" y="0"/>
                </a:moveTo>
                <a:lnTo>
                  <a:pt x="0" y="0"/>
                </a:lnTo>
                <a:lnTo>
                  <a:pt x="0" y="449922"/>
                </a:lnTo>
                <a:lnTo>
                  <a:pt x="21361" y="485508"/>
                </a:lnTo>
                <a:lnTo>
                  <a:pt x="21551" y="485508"/>
                </a:lnTo>
                <a:lnTo>
                  <a:pt x="312737" y="393"/>
                </a:lnTo>
                <a:lnTo>
                  <a:pt x="312737" y="0"/>
                </a:lnTo>
                <a:close/>
              </a:path>
            </a:pathLst>
          </a:custGeom>
          <a:solidFill>
            <a:srgbClr val="005A7B"/>
          </a:solidFill>
        </p:spPr>
        <p:txBody>
          <a:bodyPr wrap="square" lIns="0" tIns="0" rIns="0" bIns="0" rtlCol="0"/>
          <a:lstStyle/>
          <a:p>
            <a:endParaRPr/>
          </a:p>
        </p:txBody>
      </p:sp>
      <p:sp>
        <p:nvSpPr>
          <p:cNvPr id="57" name="object 51"/>
          <p:cNvSpPr/>
          <p:nvPr userDrawn="1"/>
        </p:nvSpPr>
        <p:spPr>
          <a:xfrm>
            <a:off x="1187519" y="4177433"/>
            <a:ext cx="582930" cy="485140"/>
          </a:xfrm>
          <a:custGeom>
            <a:avLst/>
            <a:gdLst/>
            <a:ahLst/>
            <a:cxnLst/>
            <a:rect l="l" t="t" r="r" b="b"/>
            <a:pathLst>
              <a:path w="582930" h="485139">
                <a:moveTo>
                  <a:pt x="582333" y="0"/>
                </a:moveTo>
                <a:lnTo>
                  <a:pt x="0" y="0"/>
                </a:lnTo>
                <a:lnTo>
                  <a:pt x="290969" y="484835"/>
                </a:lnTo>
                <a:lnTo>
                  <a:pt x="290969" y="485051"/>
                </a:lnTo>
                <a:lnTo>
                  <a:pt x="291249" y="485051"/>
                </a:lnTo>
                <a:lnTo>
                  <a:pt x="582333" y="0"/>
                </a:lnTo>
                <a:close/>
              </a:path>
            </a:pathLst>
          </a:custGeom>
          <a:solidFill>
            <a:srgbClr val="004D6D"/>
          </a:solidFill>
        </p:spPr>
        <p:txBody>
          <a:bodyPr wrap="square" lIns="0" tIns="0" rIns="0" bIns="0" rtlCol="0"/>
          <a:lstStyle/>
          <a:p>
            <a:endParaRPr/>
          </a:p>
        </p:txBody>
      </p:sp>
      <p:sp>
        <p:nvSpPr>
          <p:cNvPr id="58" name="object 52"/>
          <p:cNvSpPr/>
          <p:nvPr userDrawn="1"/>
        </p:nvSpPr>
        <p:spPr>
          <a:xfrm>
            <a:off x="895864" y="4177433"/>
            <a:ext cx="582930" cy="485140"/>
          </a:xfrm>
          <a:custGeom>
            <a:avLst/>
            <a:gdLst/>
            <a:ahLst/>
            <a:cxnLst/>
            <a:rect l="l" t="t" r="r" b="b"/>
            <a:pathLst>
              <a:path w="582930" h="485139">
                <a:moveTo>
                  <a:pt x="291655" y="0"/>
                </a:moveTo>
                <a:lnTo>
                  <a:pt x="291096" y="0"/>
                </a:lnTo>
                <a:lnTo>
                  <a:pt x="0" y="485051"/>
                </a:lnTo>
                <a:lnTo>
                  <a:pt x="582625" y="485051"/>
                </a:lnTo>
                <a:lnTo>
                  <a:pt x="582625" y="484835"/>
                </a:lnTo>
                <a:lnTo>
                  <a:pt x="291655" y="0"/>
                </a:lnTo>
                <a:close/>
              </a:path>
            </a:pathLst>
          </a:custGeom>
          <a:solidFill>
            <a:srgbClr val="6D9DB7"/>
          </a:solidFill>
        </p:spPr>
        <p:txBody>
          <a:bodyPr wrap="square" lIns="0" tIns="0" rIns="0" bIns="0" rtlCol="0"/>
          <a:lstStyle/>
          <a:p>
            <a:endParaRPr/>
          </a:p>
        </p:txBody>
      </p:sp>
      <p:sp>
        <p:nvSpPr>
          <p:cNvPr id="59" name="object 53"/>
          <p:cNvSpPr/>
          <p:nvPr userDrawn="1"/>
        </p:nvSpPr>
        <p:spPr>
          <a:xfrm>
            <a:off x="1187371" y="4662483"/>
            <a:ext cx="582930" cy="485775"/>
          </a:xfrm>
          <a:custGeom>
            <a:avLst/>
            <a:gdLst/>
            <a:ahLst/>
            <a:cxnLst/>
            <a:rect l="l" t="t" r="r" b="b"/>
            <a:pathLst>
              <a:path w="582930" h="485775">
                <a:moveTo>
                  <a:pt x="291287" y="0"/>
                </a:moveTo>
                <a:lnTo>
                  <a:pt x="291122" y="0"/>
                </a:lnTo>
                <a:lnTo>
                  <a:pt x="291122" y="393"/>
                </a:lnTo>
                <a:lnTo>
                  <a:pt x="0" y="485508"/>
                </a:lnTo>
                <a:lnTo>
                  <a:pt x="582676" y="485508"/>
                </a:lnTo>
                <a:lnTo>
                  <a:pt x="291287" y="0"/>
                </a:lnTo>
                <a:close/>
              </a:path>
            </a:pathLst>
          </a:custGeom>
          <a:solidFill>
            <a:srgbClr val="2F7998"/>
          </a:solidFill>
        </p:spPr>
        <p:txBody>
          <a:bodyPr wrap="square" lIns="0" tIns="0" rIns="0" bIns="0" rtlCol="0"/>
          <a:lstStyle/>
          <a:p>
            <a:endParaRPr/>
          </a:p>
        </p:txBody>
      </p:sp>
      <p:sp>
        <p:nvSpPr>
          <p:cNvPr id="60" name="object 54"/>
          <p:cNvSpPr/>
          <p:nvPr userDrawn="1"/>
        </p:nvSpPr>
        <p:spPr>
          <a:xfrm>
            <a:off x="895797" y="4662483"/>
            <a:ext cx="582930" cy="485775"/>
          </a:xfrm>
          <a:custGeom>
            <a:avLst/>
            <a:gdLst/>
            <a:ahLst/>
            <a:cxnLst/>
            <a:rect l="l" t="t" r="r" b="b"/>
            <a:pathLst>
              <a:path w="582930" h="485775">
                <a:moveTo>
                  <a:pt x="582701" y="0"/>
                </a:moveTo>
                <a:lnTo>
                  <a:pt x="0" y="0"/>
                </a:lnTo>
                <a:lnTo>
                  <a:pt x="291388" y="485508"/>
                </a:lnTo>
                <a:lnTo>
                  <a:pt x="291579" y="485508"/>
                </a:lnTo>
                <a:lnTo>
                  <a:pt x="582701" y="393"/>
                </a:lnTo>
                <a:lnTo>
                  <a:pt x="582701" y="0"/>
                </a:lnTo>
                <a:close/>
              </a:path>
            </a:pathLst>
          </a:custGeom>
          <a:solidFill>
            <a:srgbClr val="004D6D"/>
          </a:solidFill>
        </p:spPr>
        <p:txBody>
          <a:bodyPr wrap="square" lIns="0" tIns="0" rIns="0" bIns="0" rtlCol="0"/>
          <a:lstStyle/>
          <a:p>
            <a:endParaRPr/>
          </a:p>
        </p:txBody>
      </p:sp>
      <p:sp>
        <p:nvSpPr>
          <p:cNvPr id="61" name="object 55"/>
          <p:cNvSpPr/>
          <p:nvPr userDrawn="1"/>
        </p:nvSpPr>
        <p:spPr>
          <a:xfrm>
            <a:off x="604390" y="3691364"/>
            <a:ext cx="582930" cy="486409"/>
          </a:xfrm>
          <a:custGeom>
            <a:avLst/>
            <a:gdLst/>
            <a:ahLst/>
            <a:cxnLst/>
            <a:rect l="l" t="t" r="r" b="b"/>
            <a:pathLst>
              <a:path w="582930" h="486410">
                <a:moveTo>
                  <a:pt x="291401" y="0"/>
                </a:moveTo>
                <a:lnTo>
                  <a:pt x="291211" y="0"/>
                </a:lnTo>
                <a:lnTo>
                  <a:pt x="291211" y="266"/>
                </a:lnTo>
                <a:lnTo>
                  <a:pt x="0" y="485584"/>
                </a:lnTo>
                <a:lnTo>
                  <a:pt x="304" y="486079"/>
                </a:lnTo>
                <a:lnTo>
                  <a:pt x="582574" y="486079"/>
                </a:lnTo>
                <a:lnTo>
                  <a:pt x="582879" y="485584"/>
                </a:lnTo>
                <a:lnTo>
                  <a:pt x="291401" y="0"/>
                </a:lnTo>
                <a:close/>
              </a:path>
            </a:pathLst>
          </a:custGeom>
          <a:solidFill>
            <a:srgbClr val="2F7998"/>
          </a:solidFill>
        </p:spPr>
        <p:txBody>
          <a:bodyPr wrap="square" lIns="0" tIns="0" rIns="0" bIns="0" rtlCol="0"/>
          <a:lstStyle/>
          <a:p>
            <a:endParaRPr/>
          </a:p>
        </p:txBody>
      </p:sp>
      <p:sp>
        <p:nvSpPr>
          <p:cNvPr id="62" name="object 56"/>
          <p:cNvSpPr/>
          <p:nvPr userDrawn="1"/>
        </p:nvSpPr>
        <p:spPr>
          <a:xfrm>
            <a:off x="21456" y="3691364"/>
            <a:ext cx="582930" cy="486409"/>
          </a:xfrm>
          <a:custGeom>
            <a:avLst/>
            <a:gdLst/>
            <a:ahLst/>
            <a:cxnLst/>
            <a:rect l="l" t="t" r="r" b="b"/>
            <a:pathLst>
              <a:path w="582930" h="486410">
                <a:moveTo>
                  <a:pt x="291477" y="0"/>
                </a:moveTo>
                <a:lnTo>
                  <a:pt x="291274" y="0"/>
                </a:lnTo>
                <a:lnTo>
                  <a:pt x="291274" y="266"/>
                </a:lnTo>
                <a:lnTo>
                  <a:pt x="0" y="485584"/>
                </a:lnTo>
                <a:lnTo>
                  <a:pt x="355" y="486079"/>
                </a:lnTo>
                <a:lnTo>
                  <a:pt x="582637" y="486079"/>
                </a:lnTo>
                <a:lnTo>
                  <a:pt x="582930" y="485584"/>
                </a:lnTo>
                <a:lnTo>
                  <a:pt x="291477" y="0"/>
                </a:lnTo>
                <a:close/>
              </a:path>
            </a:pathLst>
          </a:custGeom>
          <a:solidFill>
            <a:srgbClr val="004D6D"/>
          </a:solidFill>
        </p:spPr>
        <p:txBody>
          <a:bodyPr wrap="square" lIns="0" tIns="0" rIns="0" bIns="0" rtlCol="0"/>
          <a:lstStyle/>
          <a:p>
            <a:endParaRPr/>
          </a:p>
        </p:txBody>
      </p:sp>
      <p:sp>
        <p:nvSpPr>
          <p:cNvPr id="63" name="object 57"/>
          <p:cNvSpPr/>
          <p:nvPr userDrawn="1"/>
        </p:nvSpPr>
        <p:spPr>
          <a:xfrm>
            <a:off x="312934" y="3691368"/>
            <a:ext cx="582930" cy="485775"/>
          </a:xfrm>
          <a:custGeom>
            <a:avLst/>
            <a:gdLst/>
            <a:ahLst/>
            <a:cxnLst/>
            <a:rect l="l" t="t" r="r" b="b"/>
            <a:pathLst>
              <a:path w="582930" h="485775">
                <a:moveTo>
                  <a:pt x="582663" y="0"/>
                </a:moveTo>
                <a:lnTo>
                  <a:pt x="0" y="0"/>
                </a:lnTo>
                <a:lnTo>
                  <a:pt x="291452" y="485584"/>
                </a:lnTo>
                <a:lnTo>
                  <a:pt x="582663" y="266"/>
                </a:lnTo>
                <a:lnTo>
                  <a:pt x="582663" y="0"/>
                </a:lnTo>
                <a:close/>
              </a:path>
            </a:pathLst>
          </a:custGeom>
          <a:solidFill>
            <a:srgbClr val="005A7B"/>
          </a:solidFill>
        </p:spPr>
        <p:txBody>
          <a:bodyPr wrap="square" lIns="0" tIns="0" rIns="0" bIns="0" rtlCol="0"/>
          <a:lstStyle/>
          <a:p>
            <a:endParaRPr/>
          </a:p>
        </p:txBody>
      </p:sp>
      <p:sp>
        <p:nvSpPr>
          <p:cNvPr id="64" name="object 58"/>
          <p:cNvSpPr/>
          <p:nvPr userDrawn="1"/>
        </p:nvSpPr>
        <p:spPr>
          <a:xfrm>
            <a:off x="604704" y="4177440"/>
            <a:ext cx="582295" cy="485140"/>
          </a:xfrm>
          <a:custGeom>
            <a:avLst/>
            <a:gdLst/>
            <a:ahLst/>
            <a:cxnLst/>
            <a:rect l="l" t="t" r="r" b="b"/>
            <a:pathLst>
              <a:path w="582294" h="485139">
                <a:moveTo>
                  <a:pt x="582256" y="0"/>
                </a:moveTo>
                <a:lnTo>
                  <a:pt x="0" y="0"/>
                </a:lnTo>
                <a:lnTo>
                  <a:pt x="290893" y="484822"/>
                </a:lnTo>
                <a:lnTo>
                  <a:pt x="290893" y="485038"/>
                </a:lnTo>
                <a:lnTo>
                  <a:pt x="291160" y="485038"/>
                </a:lnTo>
                <a:lnTo>
                  <a:pt x="582256" y="0"/>
                </a:lnTo>
                <a:close/>
              </a:path>
            </a:pathLst>
          </a:custGeom>
          <a:solidFill>
            <a:srgbClr val="003F5F"/>
          </a:solidFill>
        </p:spPr>
        <p:txBody>
          <a:bodyPr wrap="square" lIns="0" tIns="0" rIns="0" bIns="0" rtlCol="0"/>
          <a:lstStyle/>
          <a:p>
            <a:endParaRPr/>
          </a:p>
        </p:txBody>
      </p:sp>
      <p:sp>
        <p:nvSpPr>
          <p:cNvPr id="65" name="object 59"/>
          <p:cNvSpPr/>
          <p:nvPr userDrawn="1"/>
        </p:nvSpPr>
        <p:spPr>
          <a:xfrm>
            <a:off x="312934" y="4177433"/>
            <a:ext cx="582930" cy="485140"/>
          </a:xfrm>
          <a:custGeom>
            <a:avLst/>
            <a:gdLst/>
            <a:ahLst/>
            <a:cxnLst/>
            <a:rect l="l" t="t" r="r" b="b"/>
            <a:pathLst>
              <a:path w="582930" h="485139">
                <a:moveTo>
                  <a:pt x="291769" y="0"/>
                </a:moveTo>
                <a:lnTo>
                  <a:pt x="291160" y="0"/>
                </a:lnTo>
                <a:lnTo>
                  <a:pt x="0" y="485051"/>
                </a:lnTo>
                <a:lnTo>
                  <a:pt x="582663" y="485051"/>
                </a:lnTo>
                <a:lnTo>
                  <a:pt x="582663" y="484835"/>
                </a:lnTo>
                <a:lnTo>
                  <a:pt x="291769" y="0"/>
                </a:lnTo>
                <a:close/>
              </a:path>
            </a:pathLst>
          </a:custGeom>
          <a:solidFill>
            <a:srgbClr val="2F7998"/>
          </a:solidFill>
        </p:spPr>
        <p:txBody>
          <a:bodyPr wrap="square" lIns="0" tIns="0" rIns="0" bIns="0" rtlCol="0"/>
          <a:lstStyle/>
          <a:p>
            <a:endParaRPr/>
          </a:p>
        </p:txBody>
      </p:sp>
      <p:sp>
        <p:nvSpPr>
          <p:cNvPr id="66" name="object 60"/>
          <p:cNvSpPr/>
          <p:nvPr userDrawn="1"/>
        </p:nvSpPr>
        <p:spPr>
          <a:xfrm>
            <a:off x="21809" y="4177437"/>
            <a:ext cx="582295" cy="485140"/>
          </a:xfrm>
          <a:custGeom>
            <a:avLst/>
            <a:gdLst/>
            <a:ahLst/>
            <a:cxnLst/>
            <a:rect l="l" t="t" r="r" b="b"/>
            <a:pathLst>
              <a:path w="582295" h="485139">
                <a:moveTo>
                  <a:pt x="582295" y="0"/>
                </a:moveTo>
                <a:lnTo>
                  <a:pt x="0" y="0"/>
                </a:lnTo>
                <a:lnTo>
                  <a:pt x="290918" y="484822"/>
                </a:lnTo>
                <a:lnTo>
                  <a:pt x="290918" y="485051"/>
                </a:lnTo>
                <a:lnTo>
                  <a:pt x="291122" y="485051"/>
                </a:lnTo>
                <a:lnTo>
                  <a:pt x="582295" y="0"/>
                </a:lnTo>
                <a:close/>
              </a:path>
            </a:pathLst>
          </a:custGeom>
          <a:solidFill>
            <a:srgbClr val="6D9DB7"/>
          </a:solidFill>
        </p:spPr>
        <p:txBody>
          <a:bodyPr wrap="square" lIns="0" tIns="0" rIns="0" bIns="0" rtlCol="0"/>
          <a:lstStyle/>
          <a:p>
            <a:endParaRPr/>
          </a:p>
        </p:txBody>
      </p:sp>
      <p:sp>
        <p:nvSpPr>
          <p:cNvPr id="67" name="object 61"/>
          <p:cNvSpPr/>
          <p:nvPr userDrawn="1"/>
        </p:nvSpPr>
        <p:spPr>
          <a:xfrm>
            <a:off x="604488" y="4662483"/>
            <a:ext cx="582930" cy="485775"/>
          </a:xfrm>
          <a:custGeom>
            <a:avLst/>
            <a:gdLst/>
            <a:ahLst/>
            <a:cxnLst/>
            <a:rect l="l" t="t" r="r" b="b"/>
            <a:pathLst>
              <a:path w="582930" h="485775">
                <a:moveTo>
                  <a:pt x="291299" y="0"/>
                </a:moveTo>
                <a:lnTo>
                  <a:pt x="291109" y="0"/>
                </a:lnTo>
                <a:lnTo>
                  <a:pt x="291109" y="393"/>
                </a:lnTo>
                <a:lnTo>
                  <a:pt x="0" y="485508"/>
                </a:lnTo>
                <a:lnTo>
                  <a:pt x="582701" y="485508"/>
                </a:lnTo>
                <a:lnTo>
                  <a:pt x="291299" y="0"/>
                </a:lnTo>
                <a:close/>
              </a:path>
            </a:pathLst>
          </a:custGeom>
          <a:solidFill>
            <a:srgbClr val="005A7B"/>
          </a:solidFill>
        </p:spPr>
        <p:txBody>
          <a:bodyPr wrap="square" lIns="0" tIns="0" rIns="0" bIns="0" rtlCol="0"/>
          <a:lstStyle/>
          <a:p>
            <a:endParaRPr/>
          </a:p>
        </p:txBody>
      </p:sp>
      <p:sp>
        <p:nvSpPr>
          <p:cNvPr id="68" name="object 62"/>
          <p:cNvSpPr/>
          <p:nvPr userDrawn="1"/>
        </p:nvSpPr>
        <p:spPr>
          <a:xfrm>
            <a:off x="21550" y="4662483"/>
            <a:ext cx="582930" cy="485775"/>
          </a:xfrm>
          <a:custGeom>
            <a:avLst/>
            <a:gdLst/>
            <a:ahLst/>
            <a:cxnLst/>
            <a:rect l="l" t="t" r="r" b="b"/>
            <a:pathLst>
              <a:path w="582930" h="485775">
                <a:moveTo>
                  <a:pt x="291376" y="0"/>
                </a:moveTo>
                <a:lnTo>
                  <a:pt x="291185" y="0"/>
                </a:lnTo>
                <a:lnTo>
                  <a:pt x="291185" y="393"/>
                </a:lnTo>
                <a:lnTo>
                  <a:pt x="0" y="485508"/>
                </a:lnTo>
                <a:lnTo>
                  <a:pt x="582752" y="485508"/>
                </a:lnTo>
                <a:lnTo>
                  <a:pt x="291376" y="0"/>
                </a:lnTo>
                <a:close/>
              </a:path>
            </a:pathLst>
          </a:custGeom>
          <a:solidFill>
            <a:srgbClr val="2F7998"/>
          </a:solidFill>
        </p:spPr>
        <p:txBody>
          <a:bodyPr wrap="square" lIns="0" tIns="0" rIns="0" bIns="0" rtlCol="0"/>
          <a:lstStyle/>
          <a:p>
            <a:endParaRPr/>
          </a:p>
        </p:txBody>
      </p:sp>
      <p:sp>
        <p:nvSpPr>
          <p:cNvPr id="69" name="object 63"/>
          <p:cNvSpPr/>
          <p:nvPr userDrawn="1"/>
        </p:nvSpPr>
        <p:spPr>
          <a:xfrm>
            <a:off x="312930" y="4662483"/>
            <a:ext cx="582930" cy="485775"/>
          </a:xfrm>
          <a:custGeom>
            <a:avLst/>
            <a:gdLst/>
            <a:ahLst/>
            <a:cxnLst/>
            <a:rect l="l" t="t" r="r" b="b"/>
            <a:pathLst>
              <a:path w="582930" h="485775">
                <a:moveTo>
                  <a:pt x="582663" y="0"/>
                </a:moveTo>
                <a:lnTo>
                  <a:pt x="0" y="0"/>
                </a:lnTo>
                <a:lnTo>
                  <a:pt x="291363" y="485508"/>
                </a:lnTo>
                <a:lnTo>
                  <a:pt x="291566" y="485508"/>
                </a:lnTo>
                <a:lnTo>
                  <a:pt x="582663" y="393"/>
                </a:lnTo>
                <a:lnTo>
                  <a:pt x="582663" y="0"/>
                </a:lnTo>
                <a:close/>
              </a:path>
            </a:pathLst>
          </a:custGeom>
          <a:solidFill>
            <a:srgbClr val="003F5F"/>
          </a:solidFill>
        </p:spPr>
        <p:txBody>
          <a:bodyPr wrap="square" lIns="0" tIns="0" rIns="0" bIns="0" rtlCol="0"/>
          <a:lstStyle/>
          <a:p>
            <a:endParaRPr/>
          </a:p>
        </p:txBody>
      </p:sp>
      <p:sp>
        <p:nvSpPr>
          <p:cNvPr id="70" name="object 64"/>
          <p:cNvSpPr/>
          <p:nvPr userDrawn="1"/>
        </p:nvSpPr>
        <p:spPr>
          <a:xfrm>
            <a:off x="2061560" y="4177433"/>
            <a:ext cx="582930" cy="485140"/>
          </a:xfrm>
          <a:custGeom>
            <a:avLst/>
            <a:gdLst/>
            <a:ahLst/>
            <a:cxnLst/>
            <a:rect l="l" t="t" r="r" b="b"/>
            <a:pathLst>
              <a:path w="582930" h="485139">
                <a:moveTo>
                  <a:pt x="291731" y="0"/>
                </a:moveTo>
                <a:lnTo>
                  <a:pt x="291160" y="0"/>
                </a:lnTo>
                <a:lnTo>
                  <a:pt x="0" y="485051"/>
                </a:lnTo>
                <a:lnTo>
                  <a:pt x="582612" y="485051"/>
                </a:lnTo>
                <a:lnTo>
                  <a:pt x="582612" y="484835"/>
                </a:lnTo>
                <a:lnTo>
                  <a:pt x="291731" y="0"/>
                </a:lnTo>
                <a:close/>
              </a:path>
            </a:pathLst>
          </a:custGeom>
          <a:solidFill>
            <a:srgbClr val="003F5F"/>
          </a:solidFill>
        </p:spPr>
        <p:txBody>
          <a:bodyPr wrap="square" lIns="0" tIns="0" rIns="0" bIns="0" rtlCol="0"/>
          <a:lstStyle/>
          <a:p>
            <a:endParaRPr/>
          </a:p>
        </p:txBody>
      </p:sp>
      <p:sp>
        <p:nvSpPr>
          <p:cNvPr id="71" name="object 65"/>
          <p:cNvSpPr/>
          <p:nvPr userDrawn="1"/>
        </p:nvSpPr>
        <p:spPr>
          <a:xfrm>
            <a:off x="2353073" y="4662483"/>
            <a:ext cx="582930" cy="485775"/>
          </a:xfrm>
          <a:custGeom>
            <a:avLst/>
            <a:gdLst/>
            <a:ahLst/>
            <a:cxnLst/>
            <a:rect l="l" t="t" r="r" b="b"/>
            <a:pathLst>
              <a:path w="582930" h="485775">
                <a:moveTo>
                  <a:pt x="291325" y="0"/>
                </a:moveTo>
                <a:lnTo>
                  <a:pt x="291096" y="0"/>
                </a:lnTo>
                <a:lnTo>
                  <a:pt x="291096" y="393"/>
                </a:lnTo>
                <a:lnTo>
                  <a:pt x="0" y="485508"/>
                </a:lnTo>
                <a:lnTo>
                  <a:pt x="582599" y="485508"/>
                </a:lnTo>
                <a:lnTo>
                  <a:pt x="582599" y="485317"/>
                </a:lnTo>
                <a:lnTo>
                  <a:pt x="291325" y="0"/>
                </a:lnTo>
                <a:close/>
              </a:path>
            </a:pathLst>
          </a:custGeom>
          <a:solidFill>
            <a:srgbClr val="004D6D"/>
          </a:solidFill>
        </p:spPr>
        <p:txBody>
          <a:bodyPr wrap="square" lIns="0" tIns="0" rIns="0" bIns="0" rtlCol="0"/>
          <a:lstStyle/>
          <a:p>
            <a:endParaRPr/>
          </a:p>
        </p:txBody>
      </p:sp>
      <p:sp>
        <p:nvSpPr>
          <p:cNvPr id="72" name="object 66"/>
          <p:cNvSpPr/>
          <p:nvPr userDrawn="1"/>
        </p:nvSpPr>
        <p:spPr>
          <a:xfrm>
            <a:off x="2061460" y="4662483"/>
            <a:ext cx="582930" cy="485775"/>
          </a:xfrm>
          <a:custGeom>
            <a:avLst/>
            <a:gdLst/>
            <a:ahLst/>
            <a:cxnLst/>
            <a:rect l="l" t="t" r="r" b="b"/>
            <a:pathLst>
              <a:path w="582930" h="485775">
                <a:moveTo>
                  <a:pt x="582714" y="0"/>
                </a:moveTo>
                <a:lnTo>
                  <a:pt x="0" y="0"/>
                </a:lnTo>
                <a:lnTo>
                  <a:pt x="291426" y="485508"/>
                </a:lnTo>
                <a:lnTo>
                  <a:pt x="291617" y="485508"/>
                </a:lnTo>
                <a:lnTo>
                  <a:pt x="582714" y="393"/>
                </a:lnTo>
                <a:lnTo>
                  <a:pt x="582714" y="0"/>
                </a:lnTo>
                <a:close/>
              </a:path>
            </a:pathLst>
          </a:custGeom>
          <a:solidFill>
            <a:srgbClr val="005A7B"/>
          </a:solidFill>
        </p:spPr>
        <p:txBody>
          <a:bodyPr wrap="square" lIns="0" tIns="0" rIns="0" bIns="0" rtlCol="0"/>
          <a:lstStyle/>
          <a:p>
            <a:endParaRPr/>
          </a:p>
        </p:txBody>
      </p:sp>
      <p:sp>
        <p:nvSpPr>
          <p:cNvPr id="73" name="object 67"/>
          <p:cNvSpPr/>
          <p:nvPr userDrawn="1"/>
        </p:nvSpPr>
        <p:spPr>
          <a:xfrm>
            <a:off x="1478775" y="4177433"/>
            <a:ext cx="582930" cy="485140"/>
          </a:xfrm>
          <a:custGeom>
            <a:avLst/>
            <a:gdLst/>
            <a:ahLst/>
            <a:cxnLst/>
            <a:rect l="l" t="t" r="r" b="b"/>
            <a:pathLst>
              <a:path w="582930" h="485139">
                <a:moveTo>
                  <a:pt x="291592" y="0"/>
                </a:moveTo>
                <a:lnTo>
                  <a:pt x="291071" y="0"/>
                </a:lnTo>
                <a:lnTo>
                  <a:pt x="0" y="485051"/>
                </a:lnTo>
                <a:lnTo>
                  <a:pt x="582574" y="485051"/>
                </a:lnTo>
                <a:lnTo>
                  <a:pt x="582574" y="484835"/>
                </a:lnTo>
                <a:lnTo>
                  <a:pt x="291592" y="0"/>
                </a:lnTo>
                <a:close/>
              </a:path>
            </a:pathLst>
          </a:custGeom>
          <a:solidFill>
            <a:srgbClr val="2F7998"/>
          </a:solidFill>
        </p:spPr>
        <p:txBody>
          <a:bodyPr wrap="square" lIns="0" tIns="0" rIns="0" bIns="0" rtlCol="0"/>
          <a:lstStyle/>
          <a:p>
            <a:endParaRPr/>
          </a:p>
        </p:txBody>
      </p:sp>
      <p:sp>
        <p:nvSpPr>
          <p:cNvPr id="74" name="object 68"/>
          <p:cNvSpPr/>
          <p:nvPr userDrawn="1"/>
        </p:nvSpPr>
        <p:spPr>
          <a:xfrm>
            <a:off x="1770232" y="4662483"/>
            <a:ext cx="582930" cy="485775"/>
          </a:xfrm>
          <a:custGeom>
            <a:avLst/>
            <a:gdLst/>
            <a:ahLst/>
            <a:cxnLst/>
            <a:rect l="l" t="t" r="r" b="b"/>
            <a:pathLst>
              <a:path w="582930" h="485775">
                <a:moveTo>
                  <a:pt x="291223" y="0"/>
                </a:moveTo>
                <a:lnTo>
                  <a:pt x="291122" y="393"/>
                </a:lnTo>
                <a:lnTo>
                  <a:pt x="0" y="485508"/>
                </a:lnTo>
                <a:lnTo>
                  <a:pt x="582650" y="485508"/>
                </a:lnTo>
                <a:lnTo>
                  <a:pt x="291223" y="0"/>
                </a:lnTo>
                <a:close/>
              </a:path>
            </a:pathLst>
          </a:custGeom>
          <a:solidFill>
            <a:srgbClr val="003F5F"/>
          </a:solidFill>
        </p:spPr>
        <p:txBody>
          <a:bodyPr wrap="square" lIns="0" tIns="0" rIns="0" bIns="0" rtlCol="0"/>
          <a:lstStyle/>
          <a:p>
            <a:endParaRPr/>
          </a:p>
        </p:txBody>
      </p:sp>
      <p:sp>
        <p:nvSpPr>
          <p:cNvPr id="75" name="object 69"/>
          <p:cNvSpPr/>
          <p:nvPr userDrawn="1"/>
        </p:nvSpPr>
        <p:spPr>
          <a:xfrm>
            <a:off x="1478664" y="4662483"/>
            <a:ext cx="582930" cy="485775"/>
          </a:xfrm>
          <a:custGeom>
            <a:avLst/>
            <a:gdLst/>
            <a:ahLst/>
            <a:cxnLst/>
            <a:rect l="l" t="t" r="r" b="b"/>
            <a:pathLst>
              <a:path w="582930" h="485775">
                <a:moveTo>
                  <a:pt x="582688" y="0"/>
                </a:moveTo>
                <a:lnTo>
                  <a:pt x="0" y="0"/>
                </a:lnTo>
                <a:lnTo>
                  <a:pt x="291376" y="485508"/>
                </a:lnTo>
                <a:lnTo>
                  <a:pt x="291566" y="485508"/>
                </a:lnTo>
                <a:lnTo>
                  <a:pt x="582688" y="393"/>
                </a:lnTo>
                <a:lnTo>
                  <a:pt x="582688" y="0"/>
                </a:lnTo>
                <a:close/>
              </a:path>
            </a:pathLst>
          </a:custGeom>
          <a:solidFill>
            <a:srgbClr val="6D9DB7"/>
          </a:solidFill>
        </p:spPr>
        <p:txBody>
          <a:bodyPr wrap="square" lIns="0" tIns="0" rIns="0" bIns="0" rtlCol="0"/>
          <a:lstStyle/>
          <a:p>
            <a:endParaRPr/>
          </a:p>
        </p:txBody>
      </p:sp>
      <p:sp>
        <p:nvSpPr>
          <p:cNvPr id="76" name="object 71"/>
          <p:cNvSpPr/>
          <p:nvPr userDrawn="1"/>
        </p:nvSpPr>
        <p:spPr>
          <a:xfrm>
            <a:off x="908149" y="210037"/>
            <a:ext cx="257175" cy="214629"/>
          </a:xfrm>
          <a:custGeom>
            <a:avLst/>
            <a:gdLst/>
            <a:ahLst/>
            <a:cxnLst/>
            <a:rect l="l" t="t" r="r" b="b"/>
            <a:pathLst>
              <a:path w="257175" h="214629">
                <a:moveTo>
                  <a:pt x="128397" y="0"/>
                </a:moveTo>
                <a:lnTo>
                  <a:pt x="0" y="213918"/>
                </a:lnTo>
                <a:lnTo>
                  <a:pt x="0" y="214096"/>
                </a:lnTo>
                <a:lnTo>
                  <a:pt x="256908" y="214096"/>
                </a:lnTo>
                <a:lnTo>
                  <a:pt x="128397" y="0"/>
                </a:lnTo>
                <a:close/>
              </a:path>
            </a:pathLst>
          </a:custGeom>
          <a:solidFill>
            <a:srgbClr val="003F5F"/>
          </a:solidFill>
        </p:spPr>
        <p:txBody>
          <a:bodyPr wrap="square" lIns="0" tIns="0" rIns="0" bIns="0" rtlCol="0"/>
          <a:lstStyle/>
          <a:p>
            <a:endParaRPr/>
          </a:p>
        </p:txBody>
      </p:sp>
      <p:sp>
        <p:nvSpPr>
          <p:cNvPr id="77" name="object 72"/>
          <p:cNvSpPr/>
          <p:nvPr userDrawn="1"/>
        </p:nvSpPr>
        <p:spPr>
          <a:xfrm>
            <a:off x="910495" y="0"/>
            <a:ext cx="252095" cy="210185"/>
          </a:xfrm>
          <a:custGeom>
            <a:avLst/>
            <a:gdLst/>
            <a:ahLst/>
            <a:cxnLst/>
            <a:rect l="l" t="t" r="r" b="b"/>
            <a:pathLst>
              <a:path w="252094" h="210185">
                <a:moveTo>
                  <a:pt x="252070" y="0"/>
                </a:moveTo>
                <a:lnTo>
                  <a:pt x="0" y="0"/>
                </a:lnTo>
                <a:lnTo>
                  <a:pt x="125946" y="209806"/>
                </a:lnTo>
                <a:lnTo>
                  <a:pt x="126136" y="209806"/>
                </a:lnTo>
                <a:lnTo>
                  <a:pt x="252070" y="0"/>
                </a:lnTo>
                <a:close/>
              </a:path>
            </a:pathLst>
          </a:custGeom>
          <a:solidFill>
            <a:srgbClr val="ADC7D8"/>
          </a:solidFill>
        </p:spPr>
        <p:txBody>
          <a:bodyPr wrap="square" lIns="0" tIns="0" rIns="0" bIns="0" rtlCol="0"/>
          <a:lstStyle/>
          <a:p>
            <a:endParaRPr/>
          </a:p>
        </p:txBody>
      </p:sp>
      <p:sp>
        <p:nvSpPr>
          <p:cNvPr id="78" name="object 73"/>
          <p:cNvSpPr/>
          <p:nvPr userDrawn="1"/>
        </p:nvSpPr>
        <p:spPr>
          <a:xfrm>
            <a:off x="1036540" y="209812"/>
            <a:ext cx="257175" cy="214629"/>
          </a:xfrm>
          <a:custGeom>
            <a:avLst/>
            <a:gdLst/>
            <a:ahLst/>
            <a:cxnLst/>
            <a:rect l="l" t="t" r="r" b="b"/>
            <a:pathLst>
              <a:path w="257175" h="214629">
                <a:moveTo>
                  <a:pt x="256781" y="0"/>
                </a:moveTo>
                <a:lnTo>
                  <a:pt x="127" y="0"/>
                </a:lnTo>
                <a:lnTo>
                  <a:pt x="0" y="228"/>
                </a:lnTo>
                <a:lnTo>
                  <a:pt x="128511" y="214325"/>
                </a:lnTo>
                <a:lnTo>
                  <a:pt x="128574" y="214147"/>
                </a:lnTo>
                <a:lnTo>
                  <a:pt x="256946" y="228"/>
                </a:lnTo>
                <a:lnTo>
                  <a:pt x="256781" y="0"/>
                </a:lnTo>
                <a:close/>
              </a:path>
            </a:pathLst>
          </a:custGeom>
          <a:solidFill>
            <a:srgbClr val="005A7B"/>
          </a:solidFill>
        </p:spPr>
        <p:txBody>
          <a:bodyPr wrap="square" lIns="0" tIns="0" rIns="0" bIns="0" rtlCol="0"/>
          <a:lstStyle/>
          <a:p>
            <a:endParaRPr/>
          </a:p>
        </p:txBody>
      </p:sp>
      <p:sp>
        <p:nvSpPr>
          <p:cNvPr id="79" name="object 74"/>
          <p:cNvSpPr/>
          <p:nvPr userDrawn="1"/>
        </p:nvSpPr>
        <p:spPr>
          <a:xfrm>
            <a:off x="1165110" y="210037"/>
            <a:ext cx="257175" cy="214629"/>
          </a:xfrm>
          <a:custGeom>
            <a:avLst/>
            <a:gdLst/>
            <a:ahLst/>
            <a:cxnLst/>
            <a:rect l="l" t="t" r="r" b="b"/>
            <a:pathLst>
              <a:path w="257175" h="214629">
                <a:moveTo>
                  <a:pt x="128384" y="0"/>
                </a:moveTo>
                <a:lnTo>
                  <a:pt x="0" y="213918"/>
                </a:lnTo>
                <a:lnTo>
                  <a:pt x="0" y="214096"/>
                </a:lnTo>
                <a:lnTo>
                  <a:pt x="256895" y="214096"/>
                </a:lnTo>
                <a:lnTo>
                  <a:pt x="128384" y="0"/>
                </a:lnTo>
                <a:close/>
              </a:path>
            </a:pathLst>
          </a:custGeom>
          <a:solidFill>
            <a:srgbClr val="003F5F"/>
          </a:solidFill>
        </p:spPr>
        <p:txBody>
          <a:bodyPr wrap="square" lIns="0" tIns="0" rIns="0" bIns="0" rtlCol="0"/>
          <a:lstStyle/>
          <a:p>
            <a:endParaRPr/>
          </a:p>
        </p:txBody>
      </p:sp>
      <p:sp>
        <p:nvSpPr>
          <p:cNvPr id="80" name="object 75"/>
          <p:cNvSpPr/>
          <p:nvPr userDrawn="1"/>
        </p:nvSpPr>
        <p:spPr>
          <a:xfrm>
            <a:off x="1167450" y="0"/>
            <a:ext cx="252729" cy="210185"/>
          </a:xfrm>
          <a:custGeom>
            <a:avLst/>
            <a:gdLst/>
            <a:ahLst/>
            <a:cxnLst/>
            <a:rect l="l" t="t" r="r" b="b"/>
            <a:pathLst>
              <a:path w="252730" h="210185">
                <a:moveTo>
                  <a:pt x="252135" y="0"/>
                </a:moveTo>
                <a:lnTo>
                  <a:pt x="0" y="0"/>
                </a:lnTo>
                <a:lnTo>
                  <a:pt x="125871" y="209806"/>
                </a:lnTo>
                <a:lnTo>
                  <a:pt x="126201" y="209806"/>
                </a:lnTo>
                <a:lnTo>
                  <a:pt x="252135" y="0"/>
                </a:lnTo>
                <a:close/>
              </a:path>
            </a:pathLst>
          </a:custGeom>
          <a:solidFill>
            <a:srgbClr val="004D6D"/>
          </a:solidFill>
        </p:spPr>
        <p:txBody>
          <a:bodyPr wrap="square" lIns="0" tIns="0" rIns="0" bIns="0" rtlCol="0"/>
          <a:lstStyle/>
          <a:p>
            <a:endParaRPr/>
          </a:p>
        </p:txBody>
      </p:sp>
      <p:sp>
        <p:nvSpPr>
          <p:cNvPr id="81" name="object 76"/>
          <p:cNvSpPr/>
          <p:nvPr userDrawn="1"/>
        </p:nvSpPr>
        <p:spPr>
          <a:xfrm>
            <a:off x="265722" y="209812"/>
            <a:ext cx="257175" cy="214629"/>
          </a:xfrm>
          <a:custGeom>
            <a:avLst/>
            <a:gdLst/>
            <a:ahLst/>
            <a:cxnLst/>
            <a:rect l="l" t="t" r="r" b="b"/>
            <a:pathLst>
              <a:path w="257175" h="214629">
                <a:moveTo>
                  <a:pt x="256844" y="0"/>
                </a:moveTo>
                <a:lnTo>
                  <a:pt x="165" y="0"/>
                </a:lnTo>
                <a:lnTo>
                  <a:pt x="0" y="228"/>
                </a:lnTo>
                <a:lnTo>
                  <a:pt x="128473" y="214325"/>
                </a:lnTo>
                <a:lnTo>
                  <a:pt x="128562" y="214147"/>
                </a:lnTo>
                <a:lnTo>
                  <a:pt x="256971" y="228"/>
                </a:lnTo>
                <a:lnTo>
                  <a:pt x="256844" y="0"/>
                </a:lnTo>
                <a:close/>
              </a:path>
            </a:pathLst>
          </a:custGeom>
          <a:solidFill>
            <a:srgbClr val="004D6D"/>
          </a:solidFill>
        </p:spPr>
        <p:txBody>
          <a:bodyPr wrap="square" lIns="0" tIns="0" rIns="0" bIns="0" rtlCol="0"/>
          <a:lstStyle/>
          <a:p>
            <a:endParaRPr/>
          </a:p>
        </p:txBody>
      </p:sp>
      <p:sp>
        <p:nvSpPr>
          <p:cNvPr id="82" name="object 77"/>
          <p:cNvSpPr/>
          <p:nvPr userDrawn="1"/>
        </p:nvSpPr>
        <p:spPr>
          <a:xfrm>
            <a:off x="265892" y="0"/>
            <a:ext cx="257175" cy="210185"/>
          </a:xfrm>
          <a:custGeom>
            <a:avLst/>
            <a:gdLst/>
            <a:ahLst/>
            <a:cxnLst/>
            <a:rect l="l" t="t" r="r" b="b"/>
            <a:pathLst>
              <a:path w="257175" h="210185">
                <a:moveTo>
                  <a:pt x="130733" y="0"/>
                </a:moveTo>
                <a:lnTo>
                  <a:pt x="125921" y="0"/>
                </a:lnTo>
                <a:lnTo>
                  <a:pt x="0" y="209806"/>
                </a:lnTo>
                <a:lnTo>
                  <a:pt x="256679" y="209806"/>
                </a:lnTo>
                <a:lnTo>
                  <a:pt x="130733" y="0"/>
                </a:lnTo>
                <a:close/>
              </a:path>
            </a:pathLst>
          </a:custGeom>
          <a:solidFill>
            <a:srgbClr val="003F5F"/>
          </a:solidFill>
        </p:spPr>
        <p:txBody>
          <a:bodyPr wrap="square" lIns="0" tIns="0" rIns="0" bIns="0" rtlCol="0"/>
          <a:lstStyle/>
          <a:p>
            <a:endParaRPr/>
          </a:p>
        </p:txBody>
      </p:sp>
      <p:sp>
        <p:nvSpPr>
          <p:cNvPr id="83" name="object 78"/>
          <p:cNvSpPr/>
          <p:nvPr userDrawn="1"/>
        </p:nvSpPr>
        <p:spPr>
          <a:xfrm>
            <a:off x="396626" y="0"/>
            <a:ext cx="252729" cy="210185"/>
          </a:xfrm>
          <a:custGeom>
            <a:avLst/>
            <a:gdLst/>
            <a:ahLst/>
            <a:cxnLst/>
            <a:rect l="l" t="t" r="r" b="b"/>
            <a:pathLst>
              <a:path w="252729" h="210185">
                <a:moveTo>
                  <a:pt x="252134" y="0"/>
                </a:moveTo>
                <a:lnTo>
                  <a:pt x="0" y="0"/>
                </a:lnTo>
                <a:lnTo>
                  <a:pt x="125946" y="209806"/>
                </a:lnTo>
                <a:lnTo>
                  <a:pt x="126187" y="209806"/>
                </a:lnTo>
                <a:lnTo>
                  <a:pt x="252134" y="0"/>
                </a:lnTo>
                <a:close/>
              </a:path>
            </a:pathLst>
          </a:custGeom>
          <a:solidFill>
            <a:srgbClr val="003F5F"/>
          </a:solidFill>
        </p:spPr>
        <p:txBody>
          <a:bodyPr wrap="square" lIns="0" tIns="0" rIns="0" bIns="0" rtlCol="0"/>
          <a:lstStyle/>
          <a:p>
            <a:endParaRPr/>
          </a:p>
        </p:txBody>
      </p:sp>
      <p:sp>
        <p:nvSpPr>
          <p:cNvPr id="84" name="object 79"/>
          <p:cNvSpPr/>
          <p:nvPr userDrawn="1"/>
        </p:nvSpPr>
        <p:spPr>
          <a:xfrm>
            <a:off x="522700" y="209812"/>
            <a:ext cx="257175" cy="214629"/>
          </a:xfrm>
          <a:custGeom>
            <a:avLst/>
            <a:gdLst/>
            <a:ahLst/>
            <a:cxnLst/>
            <a:rect l="l" t="t" r="r" b="b"/>
            <a:pathLst>
              <a:path w="257175" h="214629">
                <a:moveTo>
                  <a:pt x="256768" y="0"/>
                </a:moveTo>
                <a:lnTo>
                  <a:pt x="114" y="0"/>
                </a:lnTo>
                <a:lnTo>
                  <a:pt x="0" y="228"/>
                </a:lnTo>
                <a:lnTo>
                  <a:pt x="128473" y="214325"/>
                </a:lnTo>
                <a:lnTo>
                  <a:pt x="128523" y="214147"/>
                </a:lnTo>
                <a:lnTo>
                  <a:pt x="256908" y="228"/>
                </a:lnTo>
                <a:lnTo>
                  <a:pt x="256768" y="0"/>
                </a:lnTo>
                <a:close/>
              </a:path>
            </a:pathLst>
          </a:custGeom>
          <a:solidFill>
            <a:srgbClr val="ADC7D8"/>
          </a:solidFill>
        </p:spPr>
        <p:txBody>
          <a:bodyPr wrap="square" lIns="0" tIns="0" rIns="0" bIns="0" rtlCol="0"/>
          <a:lstStyle/>
          <a:p>
            <a:endParaRPr/>
          </a:p>
        </p:txBody>
      </p:sp>
      <p:sp>
        <p:nvSpPr>
          <p:cNvPr id="85" name="object 80"/>
          <p:cNvSpPr/>
          <p:nvPr userDrawn="1"/>
        </p:nvSpPr>
        <p:spPr>
          <a:xfrm>
            <a:off x="779605" y="209809"/>
            <a:ext cx="257175" cy="214629"/>
          </a:xfrm>
          <a:custGeom>
            <a:avLst/>
            <a:gdLst/>
            <a:ahLst/>
            <a:cxnLst/>
            <a:rect l="l" t="t" r="r" b="b"/>
            <a:pathLst>
              <a:path w="257175" h="214629">
                <a:moveTo>
                  <a:pt x="256832" y="0"/>
                </a:moveTo>
                <a:lnTo>
                  <a:pt x="114" y="0"/>
                </a:lnTo>
                <a:lnTo>
                  <a:pt x="0" y="228"/>
                </a:lnTo>
                <a:lnTo>
                  <a:pt x="128523" y="214325"/>
                </a:lnTo>
                <a:lnTo>
                  <a:pt x="128536" y="214147"/>
                </a:lnTo>
                <a:lnTo>
                  <a:pt x="256933" y="228"/>
                </a:lnTo>
                <a:lnTo>
                  <a:pt x="256832" y="0"/>
                </a:lnTo>
                <a:close/>
              </a:path>
            </a:pathLst>
          </a:custGeom>
          <a:solidFill>
            <a:srgbClr val="2F7998"/>
          </a:solidFill>
        </p:spPr>
        <p:txBody>
          <a:bodyPr wrap="square" lIns="0" tIns="0" rIns="0" bIns="0" rtlCol="0"/>
          <a:lstStyle/>
          <a:p>
            <a:endParaRPr/>
          </a:p>
        </p:txBody>
      </p:sp>
      <p:sp>
        <p:nvSpPr>
          <p:cNvPr id="86" name="object 81"/>
          <p:cNvSpPr/>
          <p:nvPr userDrawn="1"/>
        </p:nvSpPr>
        <p:spPr>
          <a:xfrm>
            <a:off x="651221" y="210037"/>
            <a:ext cx="257175" cy="214629"/>
          </a:xfrm>
          <a:custGeom>
            <a:avLst/>
            <a:gdLst/>
            <a:ahLst/>
            <a:cxnLst/>
            <a:rect l="l" t="t" r="r" b="b"/>
            <a:pathLst>
              <a:path w="257175" h="214629">
                <a:moveTo>
                  <a:pt x="128384" y="0"/>
                </a:moveTo>
                <a:lnTo>
                  <a:pt x="0" y="213918"/>
                </a:lnTo>
                <a:lnTo>
                  <a:pt x="0" y="214096"/>
                </a:lnTo>
                <a:lnTo>
                  <a:pt x="256908" y="214096"/>
                </a:lnTo>
                <a:lnTo>
                  <a:pt x="128384" y="0"/>
                </a:lnTo>
                <a:close/>
              </a:path>
            </a:pathLst>
          </a:custGeom>
          <a:solidFill>
            <a:srgbClr val="005A7B"/>
          </a:solidFill>
        </p:spPr>
        <p:txBody>
          <a:bodyPr wrap="square" lIns="0" tIns="0" rIns="0" bIns="0" rtlCol="0"/>
          <a:lstStyle/>
          <a:p>
            <a:endParaRPr/>
          </a:p>
        </p:txBody>
      </p:sp>
      <p:sp>
        <p:nvSpPr>
          <p:cNvPr id="87" name="object 82"/>
          <p:cNvSpPr/>
          <p:nvPr userDrawn="1"/>
        </p:nvSpPr>
        <p:spPr>
          <a:xfrm>
            <a:off x="522809" y="0"/>
            <a:ext cx="257175" cy="210185"/>
          </a:xfrm>
          <a:custGeom>
            <a:avLst/>
            <a:gdLst/>
            <a:ahLst/>
            <a:cxnLst/>
            <a:rect l="l" t="t" r="r" b="b"/>
            <a:pathLst>
              <a:path w="257175" h="210185">
                <a:moveTo>
                  <a:pt x="130745" y="0"/>
                </a:moveTo>
                <a:lnTo>
                  <a:pt x="125946" y="0"/>
                </a:lnTo>
                <a:lnTo>
                  <a:pt x="0" y="209806"/>
                </a:lnTo>
                <a:lnTo>
                  <a:pt x="256654" y="209806"/>
                </a:lnTo>
                <a:lnTo>
                  <a:pt x="130745" y="0"/>
                </a:lnTo>
                <a:close/>
              </a:path>
            </a:pathLst>
          </a:custGeom>
          <a:solidFill>
            <a:srgbClr val="004D6D"/>
          </a:solidFill>
        </p:spPr>
        <p:txBody>
          <a:bodyPr wrap="square" lIns="0" tIns="0" rIns="0" bIns="0" rtlCol="0"/>
          <a:lstStyle/>
          <a:p>
            <a:endParaRPr/>
          </a:p>
        </p:txBody>
      </p:sp>
      <p:sp>
        <p:nvSpPr>
          <p:cNvPr id="88" name="object 83"/>
          <p:cNvSpPr/>
          <p:nvPr userDrawn="1"/>
        </p:nvSpPr>
        <p:spPr>
          <a:xfrm>
            <a:off x="653566" y="0"/>
            <a:ext cx="252729" cy="210185"/>
          </a:xfrm>
          <a:custGeom>
            <a:avLst/>
            <a:gdLst/>
            <a:ahLst/>
            <a:cxnLst/>
            <a:rect l="l" t="t" r="r" b="b"/>
            <a:pathLst>
              <a:path w="252730" h="210185">
                <a:moveTo>
                  <a:pt x="252109" y="0"/>
                </a:moveTo>
                <a:lnTo>
                  <a:pt x="0" y="0"/>
                </a:lnTo>
                <a:lnTo>
                  <a:pt x="125896" y="209806"/>
                </a:lnTo>
                <a:lnTo>
                  <a:pt x="126150" y="209806"/>
                </a:lnTo>
                <a:lnTo>
                  <a:pt x="252109" y="0"/>
                </a:lnTo>
                <a:close/>
              </a:path>
            </a:pathLst>
          </a:custGeom>
          <a:solidFill>
            <a:srgbClr val="005A7B"/>
          </a:solidFill>
        </p:spPr>
        <p:txBody>
          <a:bodyPr wrap="square" lIns="0" tIns="0" rIns="0" bIns="0" rtlCol="0"/>
          <a:lstStyle/>
          <a:p>
            <a:endParaRPr/>
          </a:p>
        </p:txBody>
      </p:sp>
      <p:sp>
        <p:nvSpPr>
          <p:cNvPr id="89" name="object 84"/>
          <p:cNvSpPr/>
          <p:nvPr userDrawn="1"/>
        </p:nvSpPr>
        <p:spPr>
          <a:xfrm>
            <a:off x="779713" y="0"/>
            <a:ext cx="257175" cy="210185"/>
          </a:xfrm>
          <a:custGeom>
            <a:avLst/>
            <a:gdLst/>
            <a:ahLst/>
            <a:cxnLst/>
            <a:rect l="l" t="t" r="r" b="b"/>
            <a:pathLst>
              <a:path w="257175" h="210185">
                <a:moveTo>
                  <a:pt x="130771" y="0"/>
                </a:moveTo>
                <a:lnTo>
                  <a:pt x="125971" y="0"/>
                </a:lnTo>
                <a:lnTo>
                  <a:pt x="0" y="209806"/>
                </a:lnTo>
                <a:lnTo>
                  <a:pt x="256730" y="209806"/>
                </a:lnTo>
                <a:lnTo>
                  <a:pt x="130771" y="0"/>
                </a:lnTo>
                <a:close/>
              </a:path>
            </a:pathLst>
          </a:custGeom>
          <a:solidFill>
            <a:srgbClr val="003F5F"/>
          </a:solidFill>
        </p:spPr>
        <p:txBody>
          <a:bodyPr wrap="square" lIns="0" tIns="0" rIns="0" bIns="0" rtlCol="0"/>
          <a:lstStyle/>
          <a:p>
            <a:endParaRPr/>
          </a:p>
        </p:txBody>
      </p:sp>
      <p:sp>
        <p:nvSpPr>
          <p:cNvPr id="90" name="object 85"/>
          <p:cNvSpPr/>
          <p:nvPr userDrawn="1"/>
        </p:nvSpPr>
        <p:spPr>
          <a:xfrm>
            <a:off x="1036666" y="0"/>
            <a:ext cx="257175" cy="210185"/>
          </a:xfrm>
          <a:custGeom>
            <a:avLst/>
            <a:gdLst/>
            <a:ahLst/>
            <a:cxnLst/>
            <a:rect l="l" t="t" r="r" b="b"/>
            <a:pathLst>
              <a:path w="257175" h="210185">
                <a:moveTo>
                  <a:pt x="130707" y="0"/>
                </a:moveTo>
                <a:lnTo>
                  <a:pt x="125946" y="0"/>
                </a:lnTo>
                <a:lnTo>
                  <a:pt x="0" y="209806"/>
                </a:lnTo>
                <a:lnTo>
                  <a:pt x="256616" y="209806"/>
                </a:lnTo>
                <a:lnTo>
                  <a:pt x="130707" y="0"/>
                </a:lnTo>
                <a:close/>
              </a:path>
            </a:pathLst>
          </a:custGeom>
          <a:solidFill>
            <a:srgbClr val="2F7998"/>
          </a:solidFill>
        </p:spPr>
        <p:txBody>
          <a:bodyPr wrap="square" lIns="0" tIns="0" rIns="0" bIns="0" rtlCol="0"/>
          <a:lstStyle/>
          <a:p>
            <a:endParaRPr/>
          </a:p>
        </p:txBody>
      </p:sp>
      <p:sp>
        <p:nvSpPr>
          <p:cNvPr id="91" name="object 86"/>
          <p:cNvSpPr/>
          <p:nvPr userDrawn="1"/>
        </p:nvSpPr>
        <p:spPr>
          <a:xfrm>
            <a:off x="0" y="623517"/>
            <a:ext cx="8890" cy="14604"/>
          </a:xfrm>
          <a:custGeom>
            <a:avLst/>
            <a:gdLst/>
            <a:ahLst/>
            <a:cxnLst/>
            <a:rect l="l" t="t" r="r" b="b"/>
            <a:pathLst>
              <a:path w="8890" h="14604">
                <a:moveTo>
                  <a:pt x="0" y="0"/>
                </a:moveTo>
                <a:lnTo>
                  <a:pt x="0" y="14439"/>
                </a:lnTo>
                <a:lnTo>
                  <a:pt x="8661" y="14439"/>
                </a:lnTo>
                <a:lnTo>
                  <a:pt x="0" y="0"/>
                </a:lnTo>
                <a:close/>
              </a:path>
            </a:pathLst>
          </a:custGeom>
          <a:solidFill>
            <a:srgbClr val="004D6D"/>
          </a:solidFill>
        </p:spPr>
        <p:txBody>
          <a:bodyPr wrap="square" lIns="0" tIns="0" rIns="0" bIns="0" rtlCol="0"/>
          <a:lstStyle/>
          <a:p>
            <a:endParaRPr/>
          </a:p>
        </p:txBody>
      </p:sp>
      <p:sp>
        <p:nvSpPr>
          <p:cNvPr id="92" name="object 87"/>
          <p:cNvSpPr/>
          <p:nvPr userDrawn="1"/>
        </p:nvSpPr>
        <p:spPr>
          <a:xfrm>
            <a:off x="0" y="424136"/>
            <a:ext cx="137795" cy="213995"/>
          </a:xfrm>
          <a:custGeom>
            <a:avLst/>
            <a:gdLst/>
            <a:ahLst/>
            <a:cxnLst/>
            <a:rect l="l" t="t" r="r" b="b"/>
            <a:pathLst>
              <a:path w="137795" h="213995">
                <a:moveTo>
                  <a:pt x="137236" y="0"/>
                </a:moveTo>
                <a:lnTo>
                  <a:pt x="0" y="0"/>
                </a:lnTo>
                <a:lnTo>
                  <a:pt x="0" y="199377"/>
                </a:lnTo>
                <a:lnTo>
                  <a:pt x="8661" y="213817"/>
                </a:lnTo>
                <a:lnTo>
                  <a:pt x="8966" y="213817"/>
                </a:lnTo>
                <a:lnTo>
                  <a:pt x="137236" y="0"/>
                </a:lnTo>
                <a:close/>
              </a:path>
            </a:pathLst>
          </a:custGeom>
          <a:solidFill>
            <a:srgbClr val="003F5F"/>
          </a:solidFill>
        </p:spPr>
        <p:txBody>
          <a:bodyPr wrap="square" lIns="0" tIns="0" rIns="0" bIns="0" rtlCol="0"/>
          <a:lstStyle/>
          <a:p>
            <a:endParaRPr/>
          </a:p>
        </p:txBody>
      </p:sp>
      <p:sp>
        <p:nvSpPr>
          <p:cNvPr id="93" name="object 88"/>
          <p:cNvSpPr/>
          <p:nvPr userDrawn="1"/>
        </p:nvSpPr>
        <p:spPr>
          <a:xfrm>
            <a:off x="0" y="209801"/>
            <a:ext cx="8890" cy="15240"/>
          </a:xfrm>
          <a:custGeom>
            <a:avLst/>
            <a:gdLst/>
            <a:ahLst/>
            <a:cxnLst/>
            <a:rect l="l" t="t" r="r" b="b"/>
            <a:pathLst>
              <a:path w="8890" h="15239">
                <a:moveTo>
                  <a:pt x="8661" y="0"/>
                </a:moveTo>
                <a:lnTo>
                  <a:pt x="0" y="0"/>
                </a:lnTo>
                <a:lnTo>
                  <a:pt x="0" y="14922"/>
                </a:lnTo>
                <a:lnTo>
                  <a:pt x="8813" y="241"/>
                </a:lnTo>
                <a:lnTo>
                  <a:pt x="8661" y="0"/>
                </a:lnTo>
                <a:close/>
              </a:path>
            </a:pathLst>
          </a:custGeom>
          <a:solidFill>
            <a:srgbClr val="003F5F"/>
          </a:solidFill>
        </p:spPr>
        <p:txBody>
          <a:bodyPr wrap="square" lIns="0" tIns="0" rIns="0" bIns="0" rtlCol="0"/>
          <a:lstStyle/>
          <a:p>
            <a:endParaRPr/>
          </a:p>
        </p:txBody>
      </p:sp>
      <p:sp>
        <p:nvSpPr>
          <p:cNvPr id="94" name="object 89"/>
          <p:cNvSpPr/>
          <p:nvPr userDrawn="1"/>
        </p:nvSpPr>
        <p:spPr>
          <a:xfrm>
            <a:off x="0" y="210038"/>
            <a:ext cx="137795" cy="214629"/>
          </a:xfrm>
          <a:custGeom>
            <a:avLst/>
            <a:gdLst/>
            <a:ahLst/>
            <a:cxnLst/>
            <a:rect l="l" t="t" r="r" b="b"/>
            <a:pathLst>
              <a:path w="137795" h="214629">
                <a:moveTo>
                  <a:pt x="8813" y="0"/>
                </a:moveTo>
                <a:lnTo>
                  <a:pt x="0" y="14681"/>
                </a:lnTo>
                <a:lnTo>
                  <a:pt x="0" y="214096"/>
                </a:lnTo>
                <a:lnTo>
                  <a:pt x="137261" y="214096"/>
                </a:lnTo>
                <a:lnTo>
                  <a:pt x="8813" y="0"/>
                </a:lnTo>
                <a:close/>
              </a:path>
            </a:pathLst>
          </a:custGeom>
          <a:solidFill>
            <a:srgbClr val="005A7B"/>
          </a:solidFill>
        </p:spPr>
        <p:txBody>
          <a:bodyPr wrap="square" lIns="0" tIns="0" rIns="0" bIns="0" rtlCol="0"/>
          <a:lstStyle/>
          <a:p>
            <a:endParaRPr/>
          </a:p>
        </p:txBody>
      </p:sp>
      <p:sp>
        <p:nvSpPr>
          <p:cNvPr id="95" name="object 90"/>
          <p:cNvSpPr/>
          <p:nvPr userDrawn="1"/>
        </p:nvSpPr>
        <p:spPr>
          <a:xfrm>
            <a:off x="0" y="195361"/>
            <a:ext cx="8890" cy="14604"/>
          </a:xfrm>
          <a:custGeom>
            <a:avLst/>
            <a:gdLst/>
            <a:ahLst/>
            <a:cxnLst/>
            <a:rect l="l" t="t" r="r" b="b"/>
            <a:pathLst>
              <a:path w="8890" h="14604">
                <a:moveTo>
                  <a:pt x="0" y="0"/>
                </a:moveTo>
                <a:lnTo>
                  <a:pt x="0" y="14439"/>
                </a:lnTo>
                <a:lnTo>
                  <a:pt x="8661" y="14439"/>
                </a:lnTo>
                <a:lnTo>
                  <a:pt x="0" y="0"/>
                </a:lnTo>
                <a:close/>
              </a:path>
            </a:pathLst>
          </a:custGeom>
          <a:solidFill>
            <a:srgbClr val="003F5F"/>
          </a:solidFill>
        </p:spPr>
        <p:txBody>
          <a:bodyPr wrap="square" lIns="0" tIns="0" rIns="0" bIns="0" rtlCol="0"/>
          <a:lstStyle/>
          <a:p>
            <a:endParaRPr/>
          </a:p>
        </p:txBody>
      </p:sp>
      <p:sp>
        <p:nvSpPr>
          <p:cNvPr id="96" name="object 91"/>
          <p:cNvSpPr/>
          <p:nvPr userDrawn="1"/>
        </p:nvSpPr>
        <p:spPr>
          <a:xfrm>
            <a:off x="0" y="0"/>
            <a:ext cx="135255" cy="210185"/>
          </a:xfrm>
          <a:custGeom>
            <a:avLst/>
            <a:gdLst/>
            <a:ahLst/>
            <a:cxnLst/>
            <a:rect l="l" t="t" r="r" b="b"/>
            <a:pathLst>
              <a:path w="135255" h="210185">
                <a:moveTo>
                  <a:pt x="134848" y="0"/>
                </a:moveTo>
                <a:lnTo>
                  <a:pt x="0" y="0"/>
                </a:lnTo>
                <a:lnTo>
                  <a:pt x="0" y="195376"/>
                </a:lnTo>
                <a:lnTo>
                  <a:pt x="8661" y="209804"/>
                </a:lnTo>
                <a:lnTo>
                  <a:pt x="8966" y="209804"/>
                </a:lnTo>
                <a:lnTo>
                  <a:pt x="134848" y="0"/>
                </a:lnTo>
                <a:close/>
              </a:path>
            </a:pathLst>
          </a:custGeom>
          <a:solidFill>
            <a:srgbClr val="00698A"/>
          </a:solidFill>
        </p:spPr>
        <p:txBody>
          <a:bodyPr wrap="square" lIns="0" tIns="0" rIns="0" bIns="0" rtlCol="0"/>
          <a:lstStyle/>
          <a:p>
            <a:endParaRPr/>
          </a:p>
        </p:txBody>
      </p:sp>
      <p:sp>
        <p:nvSpPr>
          <p:cNvPr id="97" name="object 92"/>
          <p:cNvSpPr/>
          <p:nvPr userDrawn="1"/>
        </p:nvSpPr>
        <p:spPr>
          <a:xfrm>
            <a:off x="8809" y="209812"/>
            <a:ext cx="257175" cy="214629"/>
          </a:xfrm>
          <a:custGeom>
            <a:avLst/>
            <a:gdLst/>
            <a:ahLst/>
            <a:cxnLst/>
            <a:rect l="l" t="t" r="r" b="b"/>
            <a:pathLst>
              <a:path w="257175" h="214629">
                <a:moveTo>
                  <a:pt x="256832" y="0"/>
                </a:moveTo>
                <a:lnTo>
                  <a:pt x="152" y="0"/>
                </a:lnTo>
                <a:lnTo>
                  <a:pt x="0" y="228"/>
                </a:lnTo>
                <a:lnTo>
                  <a:pt x="128447" y="214325"/>
                </a:lnTo>
                <a:lnTo>
                  <a:pt x="128562" y="214147"/>
                </a:lnTo>
                <a:lnTo>
                  <a:pt x="256908" y="228"/>
                </a:lnTo>
                <a:lnTo>
                  <a:pt x="256832" y="0"/>
                </a:lnTo>
                <a:close/>
              </a:path>
            </a:pathLst>
          </a:custGeom>
          <a:solidFill>
            <a:srgbClr val="003F5F"/>
          </a:solidFill>
        </p:spPr>
        <p:txBody>
          <a:bodyPr wrap="square" lIns="0" tIns="0" rIns="0" bIns="0" rtlCol="0"/>
          <a:lstStyle/>
          <a:p>
            <a:endParaRPr/>
          </a:p>
        </p:txBody>
      </p:sp>
      <p:sp>
        <p:nvSpPr>
          <p:cNvPr id="98" name="object 93"/>
          <p:cNvSpPr/>
          <p:nvPr userDrawn="1"/>
        </p:nvSpPr>
        <p:spPr>
          <a:xfrm>
            <a:off x="137372" y="210037"/>
            <a:ext cx="257175" cy="214629"/>
          </a:xfrm>
          <a:custGeom>
            <a:avLst/>
            <a:gdLst/>
            <a:ahLst/>
            <a:cxnLst/>
            <a:rect l="l" t="t" r="r" b="b"/>
            <a:pathLst>
              <a:path w="257175" h="214629">
                <a:moveTo>
                  <a:pt x="128346" y="0"/>
                </a:moveTo>
                <a:lnTo>
                  <a:pt x="0" y="213918"/>
                </a:lnTo>
                <a:lnTo>
                  <a:pt x="0" y="214096"/>
                </a:lnTo>
                <a:lnTo>
                  <a:pt x="256819" y="214096"/>
                </a:lnTo>
                <a:lnTo>
                  <a:pt x="128346" y="0"/>
                </a:lnTo>
                <a:close/>
              </a:path>
            </a:pathLst>
          </a:custGeom>
          <a:solidFill>
            <a:srgbClr val="003F5F"/>
          </a:solidFill>
        </p:spPr>
        <p:txBody>
          <a:bodyPr wrap="square" lIns="0" tIns="0" rIns="0" bIns="0" rtlCol="0"/>
          <a:lstStyle/>
          <a:p>
            <a:endParaRPr/>
          </a:p>
        </p:txBody>
      </p:sp>
      <p:sp>
        <p:nvSpPr>
          <p:cNvPr id="99" name="object 94"/>
          <p:cNvSpPr/>
          <p:nvPr userDrawn="1"/>
        </p:nvSpPr>
        <p:spPr>
          <a:xfrm>
            <a:off x="8959" y="0"/>
            <a:ext cx="257175" cy="210185"/>
          </a:xfrm>
          <a:custGeom>
            <a:avLst/>
            <a:gdLst/>
            <a:ahLst/>
            <a:cxnLst/>
            <a:rect l="l" t="t" r="r" b="b"/>
            <a:pathLst>
              <a:path w="257175" h="210185">
                <a:moveTo>
                  <a:pt x="130733" y="0"/>
                </a:moveTo>
                <a:lnTo>
                  <a:pt x="125883" y="0"/>
                </a:lnTo>
                <a:lnTo>
                  <a:pt x="0" y="209806"/>
                </a:lnTo>
                <a:lnTo>
                  <a:pt x="256679" y="209806"/>
                </a:lnTo>
                <a:lnTo>
                  <a:pt x="130733" y="0"/>
                </a:lnTo>
                <a:close/>
              </a:path>
            </a:pathLst>
          </a:custGeom>
          <a:solidFill>
            <a:srgbClr val="003F5F"/>
          </a:solidFill>
        </p:spPr>
        <p:txBody>
          <a:bodyPr wrap="square" lIns="0" tIns="0" rIns="0" bIns="0" rtlCol="0"/>
          <a:lstStyle/>
          <a:p>
            <a:endParaRPr/>
          </a:p>
        </p:txBody>
      </p:sp>
      <p:sp>
        <p:nvSpPr>
          <p:cNvPr id="100" name="object 95"/>
          <p:cNvSpPr/>
          <p:nvPr userDrawn="1"/>
        </p:nvSpPr>
        <p:spPr>
          <a:xfrm>
            <a:off x="139695" y="0"/>
            <a:ext cx="252729" cy="210185"/>
          </a:xfrm>
          <a:custGeom>
            <a:avLst/>
            <a:gdLst/>
            <a:ahLst/>
            <a:cxnLst/>
            <a:rect l="l" t="t" r="r" b="b"/>
            <a:pathLst>
              <a:path w="252729" h="210185">
                <a:moveTo>
                  <a:pt x="252121" y="0"/>
                </a:moveTo>
                <a:lnTo>
                  <a:pt x="0" y="0"/>
                </a:lnTo>
                <a:lnTo>
                  <a:pt x="125946" y="209806"/>
                </a:lnTo>
                <a:lnTo>
                  <a:pt x="126187" y="209806"/>
                </a:lnTo>
                <a:lnTo>
                  <a:pt x="252121" y="0"/>
                </a:lnTo>
                <a:close/>
              </a:path>
            </a:pathLst>
          </a:custGeom>
          <a:solidFill>
            <a:srgbClr val="004D6D"/>
          </a:solidFill>
        </p:spPr>
        <p:txBody>
          <a:bodyPr wrap="square" lIns="0" tIns="0" rIns="0" bIns="0" rtlCol="0"/>
          <a:lstStyle/>
          <a:p>
            <a:endParaRPr/>
          </a:p>
        </p:txBody>
      </p:sp>
      <p:sp>
        <p:nvSpPr>
          <p:cNvPr id="106" name="Title 10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113F5F"/>
        </a:solidFill>
        <a:effectLst/>
      </p:bgPr>
    </p:bg>
    <p:spTree>
      <p:nvGrpSpPr>
        <p:cNvPr id="1" name=""/>
        <p:cNvGrpSpPr/>
        <p:nvPr/>
      </p:nvGrpSpPr>
      <p:grpSpPr>
        <a:xfrm>
          <a:off x="0" y="0"/>
          <a:ext cx="0" cy="0"/>
          <a:chOff x="0" y="0"/>
          <a:chExt cx="0" cy="0"/>
        </a:xfrm>
      </p:grpSpPr>
      <p:sp>
        <p:nvSpPr>
          <p:cNvPr id="38" name="object 2"/>
          <p:cNvSpPr/>
          <p:nvPr userDrawn="1"/>
        </p:nvSpPr>
        <p:spPr>
          <a:xfrm>
            <a:off x="-2" y="4177440"/>
            <a:ext cx="313055" cy="485140"/>
          </a:xfrm>
          <a:custGeom>
            <a:avLst/>
            <a:gdLst/>
            <a:ahLst/>
            <a:cxnLst/>
            <a:rect l="l" t="t" r="r" b="b"/>
            <a:pathLst>
              <a:path w="313055" h="485139">
                <a:moveTo>
                  <a:pt x="21805" y="0"/>
                </a:moveTo>
                <a:lnTo>
                  <a:pt x="21170" y="0"/>
                </a:lnTo>
                <a:lnTo>
                  <a:pt x="0" y="35280"/>
                </a:lnTo>
                <a:lnTo>
                  <a:pt x="0" y="485038"/>
                </a:lnTo>
                <a:lnTo>
                  <a:pt x="312737" y="485038"/>
                </a:lnTo>
                <a:lnTo>
                  <a:pt x="312737" y="484822"/>
                </a:lnTo>
                <a:lnTo>
                  <a:pt x="21805" y="0"/>
                </a:lnTo>
                <a:close/>
              </a:path>
            </a:pathLst>
          </a:custGeom>
          <a:solidFill>
            <a:srgbClr val="004D6D"/>
          </a:solidFill>
        </p:spPr>
        <p:txBody>
          <a:bodyPr wrap="square" lIns="0" tIns="0" rIns="0" bIns="0" rtlCol="0"/>
          <a:lstStyle/>
          <a:p>
            <a:endParaRPr/>
          </a:p>
        </p:txBody>
      </p:sp>
      <p:sp>
        <p:nvSpPr>
          <p:cNvPr id="39" name="object 3"/>
          <p:cNvSpPr/>
          <p:nvPr userDrawn="1"/>
        </p:nvSpPr>
        <p:spPr>
          <a:xfrm>
            <a:off x="0" y="4662483"/>
            <a:ext cx="313055" cy="485775"/>
          </a:xfrm>
          <a:custGeom>
            <a:avLst/>
            <a:gdLst/>
            <a:ahLst/>
            <a:cxnLst/>
            <a:rect l="l" t="t" r="r" b="b"/>
            <a:pathLst>
              <a:path w="313055" h="485775">
                <a:moveTo>
                  <a:pt x="312737" y="0"/>
                </a:moveTo>
                <a:lnTo>
                  <a:pt x="0" y="0"/>
                </a:lnTo>
                <a:lnTo>
                  <a:pt x="0" y="449922"/>
                </a:lnTo>
                <a:lnTo>
                  <a:pt x="21361" y="485508"/>
                </a:lnTo>
                <a:lnTo>
                  <a:pt x="21551" y="485508"/>
                </a:lnTo>
                <a:lnTo>
                  <a:pt x="312737" y="393"/>
                </a:lnTo>
                <a:lnTo>
                  <a:pt x="312737" y="0"/>
                </a:lnTo>
                <a:close/>
              </a:path>
            </a:pathLst>
          </a:custGeom>
          <a:solidFill>
            <a:srgbClr val="005A7B"/>
          </a:solidFill>
        </p:spPr>
        <p:txBody>
          <a:bodyPr wrap="square" lIns="0" tIns="0" rIns="0" bIns="0" rtlCol="0"/>
          <a:lstStyle/>
          <a:p>
            <a:endParaRPr/>
          </a:p>
        </p:txBody>
      </p:sp>
      <p:sp>
        <p:nvSpPr>
          <p:cNvPr id="40" name="object 4"/>
          <p:cNvSpPr/>
          <p:nvPr userDrawn="1"/>
        </p:nvSpPr>
        <p:spPr>
          <a:xfrm>
            <a:off x="1187519" y="4177431"/>
            <a:ext cx="582930" cy="485140"/>
          </a:xfrm>
          <a:custGeom>
            <a:avLst/>
            <a:gdLst/>
            <a:ahLst/>
            <a:cxnLst/>
            <a:rect l="l" t="t" r="r" b="b"/>
            <a:pathLst>
              <a:path w="582930" h="485139">
                <a:moveTo>
                  <a:pt x="582333" y="0"/>
                </a:moveTo>
                <a:lnTo>
                  <a:pt x="0" y="0"/>
                </a:lnTo>
                <a:lnTo>
                  <a:pt x="290969" y="484835"/>
                </a:lnTo>
                <a:lnTo>
                  <a:pt x="290969" y="485051"/>
                </a:lnTo>
                <a:lnTo>
                  <a:pt x="291249" y="485051"/>
                </a:lnTo>
                <a:lnTo>
                  <a:pt x="582333" y="0"/>
                </a:lnTo>
                <a:close/>
              </a:path>
            </a:pathLst>
          </a:custGeom>
          <a:solidFill>
            <a:srgbClr val="004D6D"/>
          </a:solidFill>
        </p:spPr>
        <p:txBody>
          <a:bodyPr wrap="square" lIns="0" tIns="0" rIns="0" bIns="0" rtlCol="0"/>
          <a:lstStyle/>
          <a:p>
            <a:endParaRPr/>
          </a:p>
        </p:txBody>
      </p:sp>
      <p:sp>
        <p:nvSpPr>
          <p:cNvPr id="41" name="object 5"/>
          <p:cNvSpPr/>
          <p:nvPr userDrawn="1"/>
        </p:nvSpPr>
        <p:spPr>
          <a:xfrm>
            <a:off x="895864" y="4177431"/>
            <a:ext cx="582930" cy="485140"/>
          </a:xfrm>
          <a:custGeom>
            <a:avLst/>
            <a:gdLst/>
            <a:ahLst/>
            <a:cxnLst/>
            <a:rect l="l" t="t" r="r" b="b"/>
            <a:pathLst>
              <a:path w="582930" h="485139">
                <a:moveTo>
                  <a:pt x="291655" y="0"/>
                </a:moveTo>
                <a:lnTo>
                  <a:pt x="291096" y="0"/>
                </a:lnTo>
                <a:lnTo>
                  <a:pt x="0" y="485051"/>
                </a:lnTo>
                <a:lnTo>
                  <a:pt x="582625" y="485051"/>
                </a:lnTo>
                <a:lnTo>
                  <a:pt x="582625" y="484835"/>
                </a:lnTo>
                <a:lnTo>
                  <a:pt x="291655" y="0"/>
                </a:lnTo>
                <a:close/>
              </a:path>
            </a:pathLst>
          </a:custGeom>
          <a:solidFill>
            <a:srgbClr val="6D9DB7"/>
          </a:solidFill>
        </p:spPr>
        <p:txBody>
          <a:bodyPr wrap="square" lIns="0" tIns="0" rIns="0" bIns="0" rtlCol="0"/>
          <a:lstStyle/>
          <a:p>
            <a:endParaRPr/>
          </a:p>
        </p:txBody>
      </p:sp>
      <p:sp>
        <p:nvSpPr>
          <p:cNvPr id="42" name="object 6"/>
          <p:cNvSpPr/>
          <p:nvPr userDrawn="1"/>
        </p:nvSpPr>
        <p:spPr>
          <a:xfrm>
            <a:off x="1187371" y="4662483"/>
            <a:ext cx="582930" cy="485775"/>
          </a:xfrm>
          <a:custGeom>
            <a:avLst/>
            <a:gdLst/>
            <a:ahLst/>
            <a:cxnLst/>
            <a:rect l="l" t="t" r="r" b="b"/>
            <a:pathLst>
              <a:path w="582930" h="485775">
                <a:moveTo>
                  <a:pt x="291287" y="0"/>
                </a:moveTo>
                <a:lnTo>
                  <a:pt x="291122" y="0"/>
                </a:lnTo>
                <a:lnTo>
                  <a:pt x="291122" y="393"/>
                </a:lnTo>
                <a:lnTo>
                  <a:pt x="0" y="485508"/>
                </a:lnTo>
                <a:lnTo>
                  <a:pt x="582676" y="485508"/>
                </a:lnTo>
                <a:lnTo>
                  <a:pt x="291287" y="0"/>
                </a:lnTo>
                <a:close/>
              </a:path>
            </a:pathLst>
          </a:custGeom>
          <a:solidFill>
            <a:srgbClr val="2F7998"/>
          </a:solidFill>
        </p:spPr>
        <p:txBody>
          <a:bodyPr wrap="square" lIns="0" tIns="0" rIns="0" bIns="0" rtlCol="0"/>
          <a:lstStyle/>
          <a:p>
            <a:endParaRPr/>
          </a:p>
        </p:txBody>
      </p:sp>
      <p:sp>
        <p:nvSpPr>
          <p:cNvPr id="43" name="object 7"/>
          <p:cNvSpPr/>
          <p:nvPr userDrawn="1"/>
        </p:nvSpPr>
        <p:spPr>
          <a:xfrm>
            <a:off x="895797" y="4662483"/>
            <a:ext cx="582930" cy="485775"/>
          </a:xfrm>
          <a:custGeom>
            <a:avLst/>
            <a:gdLst/>
            <a:ahLst/>
            <a:cxnLst/>
            <a:rect l="l" t="t" r="r" b="b"/>
            <a:pathLst>
              <a:path w="582930" h="485775">
                <a:moveTo>
                  <a:pt x="582701" y="0"/>
                </a:moveTo>
                <a:lnTo>
                  <a:pt x="0" y="0"/>
                </a:lnTo>
                <a:lnTo>
                  <a:pt x="291388" y="485508"/>
                </a:lnTo>
                <a:lnTo>
                  <a:pt x="291579" y="485508"/>
                </a:lnTo>
                <a:lnTo>
                  <a:pt x="582701" y="393"/>
                </a:lnTo>
                <a:lnTo>
                  <a:pt x="582701" y="0"/>
                </a:lnTo>
                <a:close/>
              </a:path>
            </a:pathLst>
          </a:custGeom>
          <a:solidFill>
            <a:srgbClr val="004D6D"/>
          </a:solidFill>
        </p:spPr>
        <p:txBody>
          <a:bodyPr wrap="square" lIns="0" tIns="0" rIns="0" bIns="0" rtlCol="0"/>
          <a:lstStyle/>
          <a:p>
            <a:endParaRPr/>
          </a:p>
        </p:txBody>
      </p:sp>
      <p:sp>
        <p:nvSpPr>
          <p:cNvPr id="44" name="object 8"/>
          <p:cNvSpPr/>
          <p:nvPr userDrawn="1"/>
        </p:nvSpPr>
        <p:spPr>
          <a:xfrm>
            <a:off x="604390" y="3691361"/>
            <a:ext cx="582930" cy="486409"/>
          </a:xfrm>
          <a:custGeom>
            <a:avLst/>
            <a:gdLst/>
            <a:ahLst/>
            <a:cxnLst/>
            <a:rect l="l" t="t" r="r" b="b"/>
            <a:pathLst>
              <a:path w="582930" h="486410">
                <a:moveTo>
                  <a:pt x="291401" y="0"/>
                </a:moveTo>
                <a:lnTo>
                  <a:pt x="291211" y="0"/>
                </a:lnTo>
                <a:lnTo>
                  <a:pt x="291211" y="266"/>
                </a:lnTo>
                <a:lnTo>
                  <a:pt x="0" y="485584"/>
                </a:lnTo>
                <a:lnTo>
                  <a:pt x="304" y="486079"/>
                </a:lnTo>
                <a:lnTo>
                  <a:pt x="582574" y="486079"/>
                </a:lnTo>
                <a:lnTo>
                  <a:pt x="582879" y="485584"/>
                </a:lnTo>
                <a:lnTo>
                  <a:pt x="291401" y="0"/>
                </a:lnTo>
                <a:close/>
              </a:path>
            </a:pathLst>
          </a:custGeom>
          <a:solidFill>
            <a:srgbClr val="2F7998"/>
          </a:solidFill>
        </p:spPr>
        <p:txBody>
          <a:bodyPr wrap="square" lIns="0" tIns="0" rIns="0" bIns="0" rtlCol="0"/>
          <a:lstStyle/>
          <a:p>
            <a:endParaRPr/>
          </a:p>
        </p:txBody>
      </p:sp>
      <p:sp>
        <p:nvSpPr>
          <p:cNvPr id="45" name="object 9"/>
          <p:cNvSpPr/>
          <p:nvPr userDrawn="1"/>
        </p:nvSpPr>
        <p:spPr>
          <a:xfrm>
            <a:off x="21456" y="3691361"/>
            <a:ext cx="582930" cy="486409"/>
          </a:xfrm>
          <a:custGeom>
            <a:avLst/>
            <a:gdLst/>
            <a:ahLst/>
            <a:cxnLst/>
            <a:rect l="l" t="t" r="r" b="b"/>
            <a:pathLst>
              <a:path w="582930" h="486410">
                <a:moveTo>
                  <a:pt x="291477" y="0"/>
                </a:moveTo>
                <a:lnTo>
                  <a:pt x="291274" y="0"/>
                </a:lnTo>
                <a:lnTo>
                  <a:pt x="291274" y="266"/>
                </a:lnTo>
                <a:lnTo>
                  <a:pt x="0" y="485584"/>
                </a:lnTo>
                <a:lnTo>
                  <a:pt x="355" y="486079"/>
                </a:lnTo>
                <a:lnTo>
                  <a:pt x="582637" y="486079"/>
                </a:lnTo>
                <a:lnTo>
                  <a:pt x="582930" y="485584"/>
                </a:lnTo>
                <a:lnTo>
                  <a:pt x="291477" y="0"/>
                </a:lnTo>
                <a:close/>
              </a:path>
            </a:pathLst>
          </a:custGeom>
          <a:solidFill>
            <a:srgbClr val="004D6D"/>
          </a:solidFill>
        </p:spPr>
        <p:txBody>
          <a:bodyPr wrap="square" lIns="0" tIns="0" rIns="0" bIns="0" rtlCol="0"/>
          <a:lstStyle/>
          <a:p>
            <a:endParaRPr/>
          </a:p>
        </p:txBody>
      </p:sp>
      <p:sp>
        <p:nvSpPr>
          <p:cNvPr id="46" name="object 10"/>
          <p:cNvSpPr/>
          <p:nvPr userDrawn="1"/>
        </p:nvSpPr>
        <p:spPr>
          <a:xfrm>
            <a:off x="312934" y="3691366"/>
            <a:ext cx="582930" cy="485775"/>
          </a:xfrm>
          <a:custGeom>
            <a:avLst/>
            <a:gdLst/>
            <a:ahLst/>
            <a:cxnLst/>
            <a:rect l="l" t="t" r="r" b="b"/>
            <a:pathLst>
              <a:path w="582930" h="485775">
                <a:moveTo>
                  <a:pt x="582663" y="0"/>
                </a:moveTo>
                <a:lnTo>
                  <a:pt x="0" y="0"/>
                </a:lnTo>
                <a:lnTo>
                  <a:pt x="291452" y="485584"/>
                </a:lnTo>
                <a:lnTo>
                  <a:pt x="582663" y="266"/>
                </a:lnTo>
                <a:lnTo>
                  <a:pt x="582663" y="0"/>
                </a:lnTo>
                <a:close/>
              </a:path>
            </a:pathLst>
          </a:custGeom>
          <a:solidFill>
            <a:srgbClr val="005A7B"/>
          </a:solidFill>
        </p:spPr>
        <p:txBody>
          <a:bodyPr wrap="square" lIns="0" tIns="0" rIns="0" bIns="0" rtlCol="0"/>
          <a:lstStyle/>
          <a:p>
            <a:endParaRPr/>
          </a:p>
        </p:txBody>
      </p:sp>
      <p:sp>
        <p:nvSpPr>
          <p:cNvPr id="47" name="object 11"/>
          <p:cNvSpPr/>
          <p:nvPr userDrawn="1"/>
        </p:nvSpPr>
        <p:spPr>
          <a:xfrm>
            <a:off x="604704" y="4177438"/>
            <a:ext cx="582295" cy="485140"/>
          </a:xfrm>
          <a:custGeom>
            <a:avLst/>
            <a:gdLst/>
            <a:ahLst/>
            <a:cxnLst/>
            <a:rect l="l" t="t" r="r" b="b"/>
            <a:pathLst>
              <a:path w="582294" h="485139">
                <a:moveTo>
                  <a:pt x="582256" y="0"/>
                </a:moveTo>
                <a:lnTo>
                  <a:pt x="0" y="0"/>
                </a:lnTo>
                <a:lnTo>
                  <a:pt x="290893" y="484822"/>
                </a:lnTo>
                <a:lnTo>
                  <a:pt x="290893" y="485038"/>
                </a:lnTo>
                <a:lnTo>
                  <a:pt x="291160" y="485038"/>
                </a:lnTo>
                <a:lnTo>
                  <a:pt x="582256" y="0"/>
                </a:lnTo>
                <a:close/>
              </a:path>
            </a:pathLst>
          </a:custGeom>
          <a:solidFill>
            <a:srgbClr val="003F5F"/>
          </a:solidFill>
        </p:spPr>
        <p:txBody>
          <a:bodyPr wrap="square" lIns="0" tIns="0" rIns="0" bIns="0" rtlCol="0"/>
          <a:lstStyle/>
          <a:p>
            <a:endParaRPr/>
          </a:p>
        </p:txBody>
      </p:sp>
      <p:sp>
        <p:nvSpPr>
          <p:cNvPr id="48" name="object 12"/>
          <p:cNvSpPr/>
          <p:nvPr userDrawn="1"/>
        </p:nvSpPr>
        <p:spPr>
          <a:xfrm>
            <a:off x="312934" y="4177431"/>
            <a:ext cx="582930" cy="485140"/>
          </a:xfrm>
          <a:custGeom>
            <a:avLst/>
            <a:gdLst/>
            <a:ahLst/>
            <a:cxnLst/>
            <a:rect l="l" t="t" r="r" b="b"/>
            <a:pathLst>
              <a:path w="582930" h="485139">
                <a:moveTo>
                  <a:pt x="291769" y="0"/>
                </a:moveTo>
                <a:lnTo>
                  <a:pt x="291160" y="0"/>
                </a:lnTo>
                <a:lnTo>
                  <a:pt x="0" y="485051"/>
                </a:lnTo>
                <a:lnTo>
                  <a:pt x="582663" y="485051"/>
                </a:lnTo>
                <a:lnTo>
                  <a:pt x="582663" y="484835"/>
                </a:lnTo>
                <a:lnTo>
                  <a:pt x="291769" y="0"/>
                </a:lnTo>
                <a:close/>
              </a:path>
            </a:pathLst>
          </a:custGeom>
          <a:solidFill>
            <a:srgbClr val="2F7998"/>
          </a:solidFill>
        </p:spPr>
        <p:txBody>
          <a:bodyPr wrap="square" lIns="0" tIns="0" rIns="0" bIns="0" rtlCol="0"/>
          <a:lstStyle/>
          <a:p>
            <a:endParaRPr/>
          </a:p>
        </p:txBody>
      </p:sp>
      <p:sp>
        <p:nvSpPr>
          <p:cNvPr id="49" name="object 13"/>
          <p:cNvSpPr/>
          <p:nvPr userDrawn="1"/>
        </p:nvSpPr>
        <p:spPr>
          <a:xfrm>
            <a:off x="21809" y="4177436"/>
            <a:ext cx="582295" cy="485140"/>
          </a:xfrm>
          <a:custGeom>
            <a:avLst/>
            <a:gdLst/>
            <a:ahLst/>
            <a:cxnLst/>
            <a:rect l="l" t="t" r="r" b="b"/>
            <a:pathLst>
              <a:path w="582295" h="485139">
                <a:moveTo>
                  <a:pt x="582295" y="0"/>
                </a:moveTo>
                <a:lnTo>
                  <a:pt x="0" y="0"/>
                </a:lnTo>
                <a:lnTo>
                  <a:pt x="290918" y="484822"/>
                </a:lnTo>
                <a:lnTo>
                  <a:pt x="290918" y="485051"/>
                </a:lnTo>
                <a:lnTo>
                  <a:pt x="291122" y="485051"/>
                </a:lnTo>
                <a:lnTo>
                  <a:pt x="582295" y="0"/>
                </a:lnTo>
                <a:close/>
              </a:path>
            </a:pathLst>
          </a:custGeom>
          <a:solidFill>
            <a:srgbClr val="6D9DB7"/>
          </a:solidFill>
        </p:spPr>
        <p:txBody>
          <a:bodyPr wrap="square" lIns="0" tIns="0" rIns="0" bIns="0" rtlCol="0"/>
          <a:lstStyle/>
          <a:p>
            <a:endParaRPr/>
          </a:p>
        </p:txBody>
      </p:sp>
      <p:sp>
        <p:nvSpPr>
          <p:cNvPr id="50" name="object 14"/>
          <p:cNvSpPr/>
          <p:nvPr userDrawn="1"/>
        </p:nvSpPr>
        <p:spPr>
          <a:xfrm>
            <a:off x="604488" y="4662483"/>
            <a:ext cx="582930" cy="485775"/>
          </a:xfrm>
          <a:custGeom>
            <a:avLst/>
            <a:gdLst/>
            <a:ahLst/>
            <a:cxnLst/>
            <a:rect l="l" t="t" r="r" b="b"/>
            <a:pathLst>
              <a:path w="582930" h="485775">
                <a:moveTo>
                  <a:pt x="291299" y="0"/>
                </a:moveTo>
                <a:lnTo>
                  <a:pt x="291109" y="0"/>
                </a:lnTo>
                <a:lnTo>
                  <a:pt x="291109" y="393"/>
                </a:lnTo>
                <a:lnTo>
                  <a:pt x="0" y="485508"/>
                </a:lnTo>
                <a:lnTo>
                  <a:pt x="582701" y="485508"/>
                </a:lnTo>
                <a:lnTo>
                  <a:pt x="291299" y="0"/>
                </a:lnTo>
                <a:close/>
              </a:path>
            </a:pathLst>
          </a:custGeom>
          <a:solidFill>
            <a:srgbClr val="005A7B"/>
          </a:solidFill>
        </p:spPr>
        <p:txBody>
          <a:bodyPr wrap="square" lIns="0" tIns="0" rIns="0" bIns="0" rtlCol="0"/>
          <a:lstStyle/>
          <a:p>
            <a:endParaRPr/>
          </a:p>
        </p:txBody>
      </p:sp>
      <p:sp>
        <p:nvSpPr>
          <p:cNvPr id="51" name="object 15"/>
          <p:cNvSpPr/>
          <p:nvPr userDrawn="1"/>
        </p:nvSpPr>
        <p:spPr>
          <a:xfrm>
            <a:off x="21550" y="4662483"/>
            <a:ext cx="582930" cy="485775"/>
          </a:xfrm>
          <a:custGeom>
            <a:avLst/>
            <a:gdLst/>
            <a:ahLst/>
            <a:cxnLst/>
            <a:rect l="l" t="t" r="r" b="b"/>
            <a:pathLst>
              <a:path w="582930" h="485775">
                <a:moveTo>
                  <a:pt x="291376" y="0"/>
                </a:moveTo>
                <a:lnTo>
                  <a:pt x="291185" y="0"/>
                </a:lnTo>
                <a:lnTo>
                  <a:pt x="291185" y="393"/>
                </a:lnTo>
                <a:lnTo>
                  <a:pt x="0" y="485508"/>
                </a:lnTo>
                <a:lnTo>
                  <a:pt x="582752" y="485508"/>
                </a:lnTo>
                <a:lnTo>
                  <a:pt x="291376" y="0"/>
                </a:lnTo>
                <a:close/>
              </a:path>
            </a:pathLst>
          </a:custGeom>
          <a:solidFill>
            <a:srgbClr val="2F7998"/>
          </a:solidFill>
        </p:spPr>
        <p:txBody>
          <a:bodyPr wrap="square" lIns="0" tIns="0" rIns="0" bIns="0" rtlCol="0"/>
          <a:lstStyle/>
          <a:p>
            <a:endParaRPr/>
          </a:p>
        </p:txBody>
      </p:sp>
      <p:sp>
        <p:nvSpPr>
          <p:cNvPr id="52" name="object 16"/>
          <p:cNvSpPr/>
          <p:nvPr userDrawn="1"/>
        </p:nvSpPr>
        <p:spPr>
          <a:xfrm>
            <a:off x="312930" y="4662483"/>
            <a:ext cx="582930" cy="485775"/>
          </a:xfrm>
          <a:custGeom>
            <a:avLst/>
            <a:gdLst/>
            <a:ahLst/>
            <a:cxnLst/>
            <a:rect l="l" t="t" r="r" b="b"/>
            <a:pathLst>
              <a:path w="582930" h="485775">
                <a:moveTo>
                  <a:pt x="582663" y="0"/>
                </a:moveTo>
                <a:lnTo>
                  <a:pt x="0" y="0"/>
                </a:lnTo>
                <a:lnTo>
                  <a:pt x="291363" y="485508"/>
                </a:lnTo>
                <a:lnTo>
                  <a:pt x="291566" y="485508"/>
                </a:lnTo>
                <a:lnTo>
                  <a:pt x="582663" y="393"/>
                </a:lnTo>
                <a:lnTo>
                  <a:pt x="582663" y="0"/>
                </a:lnTo>
                <a:close/>
              </a:path>
            </a:pathLst>
          </a:custGeom>
          <a:solidFill>
            <a:srgbClr val="003F5F"/>
          </a:solidFill>
        </p:spPr>
        <p:txBody>
          <a:bodyPr wrap="square" lIns="0" tIns="0" rIns="0" bIns="0" rtlCol="0"/>
          <a:lstStyle/>
          <a:p>
            <a:endParaRPr/>
          </a:p>
        </p:txBody>
      </p:sp>
      <p:sp>
        <p:nvSpPr>
          <p:cNvPr id="53" name="object 17"/>
          <p:cNvSpPr/>
          <p:nvPr userDrawn="1"/>
        </p:nvSpPr>
        <p:spPr>
          <a:xfrm>
            <a:off x="2061560" y="4177431"/>
            <a:ext cx="582930" cy="485140"/>
          </a:xfrm>
          <a:custGeom>
            <a:avLst/>
            <a:gdLst/>
            <a:ahLst/>
            <a:cxnLst/>
            <a:rect l="l" t="t" r="r" b="b"/>
            <a:pathLst>
              <a:path w="582930" h="485139">
                <a:moveTo>
                  <a:pt x="291731" y="0"/>
                </a:moveTo>
                <a:lnTo>
                  <a:pt x="291160" y="0"/>
                </a:lnTo>
                <a:lnTo>
                  <a:pt x="0" y="485051"/>
                </a:lnTo>
                <a:lnTo>
                  <a:pt x="582612" y="485051"/>
                </a:lnTo>
                <a:lnTo>
                  <a:pt x="582612" y="484835"/>
                </a:lnTo>
                <a:lnTo>
                  <a:pt x="291731" y="0"/>
                </a:lnTo>
                <a:close/>
              </a:path>
            </a:pathLst>
          </a:custGeom>
          <a:solidFill>
            <a:srgbClr val="003F5F"/>
          </a:solidFill>
        </p:spPr>
        <p:txBody>
          <a:bodyPr wrap="square" lIns="0" tIns="0" rIns="0" bIns="0" rtlCol="0"/>
          <a:lstStyle/>
          <a:p>
            <a:endParaRPr/>
          </a:p>
        </p:txBody>
      </p:sp>
      <p:sp>
        <p:nvSpPr>
          <p:cNvPr id="54" name="object 18"/>
          <p:cNvSpPr/>
          <p:nvPr userDrawn="1"/>
        </p:nvSpPr>
        <p:spPr>
          <a:xfrm>
            <a:off x="2353073" y="4662483"/>
            <a:ext cx="582930" cy="485775"/>
          </a:xfrm>
          <a:custGeom>
            <a:avLst/>
            <a:gdLst/>
            <a:ahLst/>
            <a:cxnLst/>
            <a:rect l="l" t="t" r="r" b="b"/>
            <a:pathLst>
              <a:path w="582930" h="485775">
                <a:moveTo>
                  <a:pt x="291325" y="0"/>
                </a:moveTo>
                <a:lnTo>
                  <a:pt x="291096" y="0"/>
                </a:lnTo>
                <a:lnTo>
                  <a:pt x="291096" y="393"/>
                </a:lnTo>
                <a:lnTo>
                  <a:pt x="0" y="485508"/>
                </a:lnTo>
                <a:lnTo>
                  <a:pt x="582599" y="485508"/>
                </a:lnTo>
                <a:lnTo>
                  <a:pt x="582599" y="485317"/>
                </a:lnTo>
                <a:lnTo>
                  <a:pt x="291325" y="0"/>
                </a:lnTo>
                <a:close/>
              </a:path>
            </a:pathLst>
          </a:custGeom>
          <a:solidFill>
            <a:srgbClr val="004D6D"/>
          </a:solidFill>
        </p:spPr>
        <p:txBody>
          <a:bodyPr wrap="square" lIns="0" tIns="0" rIns="0" bIns="0" rtlCol="0"/>
          <a:lstStyle/>
          <a:p>
            <a:endParaRPr/>
          </a:p>
        </p:txBody>
      </p:sp>
      <p:sp>
        <p:nvSpPr>
          <p:cNvPr id="55" name="object 19"/>
          <p:cNvSpPr/>
          <p:nvPr userDrawn="1"/>
        </p:nvSpPr>
        <p:spPr>
          <a:xfrm>
            <a:off x="2061460" y="4662483"/>
            <a:ext cx="582930" cy="485775"/>
          </a:xfrm>
          <a:custGeom>
            <a:avLst/>
            <a:gdLst/>
            <a:ahLst/>
            <a:cxnLst/>
            <a:rect l="l" t="t" r="r" b="b"/>
            <a:pathLst>
              <a:path w="582930" h="485775">
                <a:moveTo>
                  <a:pt x="582714" y="0"/>
                </a:moveTo>
                <a:lnTo>
                  <a:pt x="0" y="0"/>
                </a:lnTo>
                <a:lnTo>
                  <a:pt x="291426" y="485508"/>
                </a:lnTo>
                <a:lnTo>
                  <a:pt x="291617" y="485508"/>
                </a:lnTo>
                <a:lnTo>
                  <a:pt x="582714" y="393"/>
                </a:lnTo>
                <a:lnTo>
                  <a:pt x="582714" y="0"/>
                </a:lnTo>
                <a:close/>
              </a:path>
            </a:pathLst>
          </a:custGeom>
          <a:solidFill>
            <a:srgbClr val="005A7B"/>
          </a:solidFill>
        </p:spPr>
        <p:txBody>
          <a:bodyPr wrap="square" lIns="0" tIns="0" rIns="0" bIns="0" rtlCol="0"/>
          <a:lstStyle/>
          <a:p>
            <a:endParaRPr/>
          </a:p>
        </p:txBody>
      </p:sp>
      <p:sp>
        <p:nvSpPr>
          <p:cNvPr id="56" name="object 20"/>
          <p:cNvSpPr/>
          <p:nvPr userDrawn="1"/>
        </p:nvSpPr>
        <p:spPr>
          <a:xfrm>
            <a:off x="1478775" y="4177431"/>
            <a:ext cx="582930" cy="485140"/>
          </a:xfrm>
          <a:custGeom>
            <a:avLst/>
            <a:gdLst/>
            <a:ahLst/>
            <a:cxnLst/>
            <a:rect l="l" t="t" r="r" b="b"/>
            <a:pathLst>
              <a:path w="582930" h="485139">
                <a:moveTo>
                  <a:pt x="291592" y="0"/>
                </a:moveTo>
                <a:lnTo>
                  <a:pt x="291071" y="0"/>
                </a:lnTo>
                <a:lnTo>
                  <a:pt x="0" y="485051"/>
                </a:lnTo>
                <a:lnTo>
                  <a:pt x="582574" y="485051"/>
                </a:lnTo>
                <a:lnTo>
                  <a:pt x="582574" y="484835"/>
                </a:lnTo>
                <a:lnTo>
                  <a:pt x="291592" y="0"/>
                </a:lnTo>
                <a:close/>
              </a:path>
            </a:pathLst>
          </a:custGeom>
          <a:solidFill>
            <a:srgbClr val="2F7998"/>
          </a:solidFill>
        </p:spPr>
        <p:txBody>
          <a:bodyPr wrap="square" lIns="0" tIns="0" rIns="0" bIns="0" rtlCol="0"/>
          <a:lstStyle/>
          <a:p>
            <a:endParaRPr/>
          </a:p>
        </p:txBody>
      </p:sp>
      <p:sp>
        <p:nvSpPr>
          <p:cNvPr id="57" name="object 21"/>
          <p:cNvSpPr/>
          <p:nvPr userDrawn="1"/>
        </p:nvSpPr>
        <p:spPr>
          <a:xfrm>
            <a:off x="1770232" y="4662483"/>
            <a:ext cx="582930" cy="485775"/>
          </a:xfrm>
          <a:custGeom>
            <a:avLst/>
            <a:gdLst/>
            <a:ahLst/>
            <a:cxnLst/>
            <a:rect l="l" t="t" r="r" b="b"/>
            <a:pathLst>
              <a:path w="582930" h="485775">
                <a:moveTo>
                  <a:pt x="291223" y="0"/>
                </a:moveTo>
                <a:lnTo>
                  <a:pt x="291122" y="393"/>
                </a:lnTo>
                <a:lnTo>
                  <a:pt x="0" y="485508"/>
                </a:lnTo>
                <a:lnTo>
                  <a:pt x="582650" y="485508"/>
                </a:lnTo>
                <a:lnTo>
                  <a:pt x="291223" y="0"/>
                </a:lnTo>
                <a:close/>
              </a:path>
            </a:pathLst>
          </a:custGeom>
          <a:solidFill>
            <a:srgbClr val="003F5F"/>
          </a:solidFill>
        </p:spPr>
        <p:txBody>
          <a:bodyPr wrap="square" lIns="0" tIns="0" rIns="0" bIns="0" rtlCol="0"/>
          <a:lstStyle/>
          <a:p>
            <a:endParaRPr/>
          </a:p>
        </p:txBody>
      </p:sp>
      <p:sp>
        <p:nvSpPr>
          <p:cNvPr id="58" name="object 22"/>
          <p:cNvSpPr/>
          <p:nvPr userDrawn="1"/>
        </p:nvSpPr>
        <p:spPr>
          <a:xfrm>
            <a:off x="1478664" y="4662483"/>
            <a:ext cx="582930" cy="485775"/>
          </a:xfrm>
          <a:custGeom>
            <a:avLst/>
            <a:gdLst/>
            <a:ahLst/>
            <a:cxnLst/>
            <a:rect l="l" t="t" r="r" b="b"/>
            <a:pathLst>
              <a:path w="582930" h="485775">
                <a:moveTo>
                  <a:pt x="582688" y="0"/>
                </a:moveTo>
                <a:lnTo>
                  <a:pt x="0" y="0"/>
                </a:lnTo>
                <a:lnTo>
                  <a:pt x="291376" y="485508"/>
                </a:lnTo>
                <a:lnTo>
                  <a:pt x="291566" y="485508"/>
                </a:lnTo>
                <a:lnTo>
                  <a:pt x="582688" y="393"/>
                </a:lnTo>
                <a:lnTo>
                  <a:pt x="582688" y="0"/>
                </a:lnTo>
                <a:close/>
              </a:path>
            </a:pathLst>
          </a:custGeom>
          <a:solidFill>
            <a:srgbClr val="6D9DB7"/>
          </a:solidFill>
        </p:spPr>
        <p:txBody>
          <a:bodyPr wrap="square" lIns="0" tIns="0" rIns="0" bIns="0" rtlCol="0"/>
          <a:lstStyle/>
          <a:p>
            <a:endParaRPr/>
          </a:p>
        </p:txBody>
      </p:sp>
      <p:sp>
        <p:nvSpPr>
          <p:cNvPr id="59" name="object 23"/>
          <p:cNvSpPr/>
          <p:nvPr userDrawn="1"/>
        </p:nvSpPr>
        <p:spPr>
          <a:xfrm>
            <a:off x="908149" y="210037"/>
            <a:ext cx="257175" cy="214629"/>
          </a:xfrm>
          <a:custGeom>
            <a:avLst/>
            <a:gdLst/>
            <a:ahLst/>
            <a:cxnLst/>
            <a:rect l="l" t="t" r="r" b="b"/>
            <a:pathLst>
              <a:path w="257175" h="214629">
                <a:moveTo>
                  <a:pt x="128397" y="0"/>
                </a:moveTo>
                <a:lnTo>
                  <a:pt x="0" y="213918"/>
                </a:lnTo>
                <a:lnTo>
                  <a:pt x="0" y="214096"/>
                </a:lnTo>
                <a:lnTo>
                  <a:pt x="256908" y="214096"/>
                </a:lnTo>
                <a:lnTo>
                  <a:pt x="128397" y="0"/>
                </a:lnTo>
                <a:close/>
              </a:path>
            </a:pathLst>
          </a:custGeom>
          <a:solidFill>
            <a:srgbClr val="003F5F"/>
          </a:solidFill>
        </p:spPr>
        <p:txBody>
          <a:bodyPr wrap="square" lIns="0" tIns="0" rIns="0" bIns="0" rtlCol="0"/>
          <a:lstStyle/>
          <a:p>
            <a:endParaRPr/>
          </a:p>
        </p:txBody>
      </p:sp>
      <p:sp>
        <p:nvSpPr>
          <p:cNvPr id="60" name="object 24"/>
          <p:cNvSpPr/>
          <p:nvPr userDrawn="1"/>
        </p:nvSpPr>
        <p:spPr>
          <a:xfrm>
            <a:off x="910496" y="0"/>
            <a:ext cx="252095" cy="210185"/>
          </a:xfrm>
          <a:custGeom>
            <a:avLst/>
            <a:gdLst/>
            <a:ahLst/>
            <a:cxnLst/>
            <a:rect l="l" t="t" r="r" b="b"/>
            <a:pathLst>
              <a:path w="252094" h="210185">
                <a:moveTo>
                  <a:pt x="252069" y="0"/>
                </a:moveTo>
                <a:lnTo>
                  <a:pt x="0" y="0"/>
                </a:lnTo>
                <a:lnTo>
                  <a:pt x="125945" y="209805"/>
                </a:lnTo>
                <a:lnTo>
                  <a:pt x="126136" y="209805"/>
                </a:lnTo>
                <a:lnTo>
                  <a:pt x="252069" y="0"/>
                </a:lnTo>
                <a:close/>
              </a:path>
            </a:pathLst>
          </a:custGeom>
          <a:solidFill>
            <a:srgbClr val="ADC7D8"/>
          </a:solidFill>
        </p:spPr>
        <p:txBody>
          <a:bodyPr wrap="square" lIns="0" tIns="0" rIns="0" bIns="0" rtlCol="0"/>
          <a:lstStyle/>
          <a:p>
            <a:endParaRPr/>
          </a:p>
        </p:txBody>
      </p:sp>
      <p:sp>
        <p:nvSpPr>
          <p:cNvPr id="61" name="object 25"/>
          <p:cNvSpPr/>
          <p:nvPr userDrawn="1"/>
        </p:nvSpPr>
        <p:spPr>
          <a:xfrm>
            <a:off x="1036540" y="209811"/>
            <a:ext cx="257175" cy="214629"/>
          </a:xfrm>
          <a:custGeom>
            <a:avLst/>
            <a:gdLst/>
            <a:ahLst/>
            <a:cxnLst/>
            <a:rect l="l" t="t" r="r" b="b"/>
            <a:pathLst>
              <a:path w="257175" h="214629">
                <a:moveTo>
                  <a:pt x="256781" y="0"/>
                </a:moveTo>
                <a:lnTo>
                  <a:pt x="127" y="0"/>
                </a:lnTo>
                <a:lnTo>
                  <a:pt x="0" y="228"/>
                </a:lnTo>
                <a:lnTo>
                  <a:pt x="128511" y="214325"/>
                </a:lnTo>
                <a:lnTo>
                  <a:pt x="128574" y="214147"/>
                </a:lnTo>
                <a:lnTo>
                  <a:pt x="256946" y="228"/>
                </a:lnTo>
                <a:lnTo>
                  <a:pt x="256781" y="0"/>
                </a:lnTo>
                <a:close/>
              </a:path>
            </a:pathLst>
          </a:custGeom>
          <a:solidFill>
            <a:srgbClr val="005A7B"/>
          </a:solidFill>
        </p:spPr>
        <p:txBody>
          <a:bodyPr wrap="square" lIns="0" tIns="0" rIns="0" bIns="0" rtlCol="0"/>
          <a:lstStyle/>
          <a:p>
            <a:endParaRPr/>
          </a:p>
        </p:txBody>
      </p:sp>
      <p:sp>
        <p:nvSpPr>
          <p:cNvPr id="62" name="object 26"/>
          <p:cNvSpPr/>
          <p:nvPr userDrawn="1"/>
        </p:nvSpPr>
        <p:spPr>
          <a:xfrm>
            <a:off x="1165110" y="210037"/>
            <a:ext cx="257175" cy="214629"/>
          </a:xfrm>
          <a:custGeom>
            <a:avLst/>
            <a:gdLst/>
            <a:ahLst/>
            <a:cxnLst/>
            <a:rect l="l" t="t" r="r" b="b"/>
            <a:pathLst>
              <a:path w="257175" h="214629">
                <a:moveTo>
                  <a:pt x="128384" y="0"/>
                </a:moveTo>
                <a:lnTo>
                  <a:pt x="0" y="213918"/>
                </a:lnTo>
                <a:lnTo>
                  <a:pt x="0" y="214096"/>
                </a:lnTo>
                <a:lnTo>
                  <a:pt x="256895" y="214096"/>
                </a:lnTo>
                <a:lnTo>
                  <a:pt x="128384" y="0"/>
                </a:lnTo>
                <a:close/>
              </a:path>
            </a:pathLst>
          </a:custGeom>
          <a:solidFill>
            <a:srgbClr val="003F5F"/>
          </a:solidFill>
        </p:spPr>
        <p:txBody>
          <a:bodyPr wrap="square" lIns="0" tIns="0" rIns="0" bIns="0" rtlCol="0"/>
          <a:lstStyle/>
          <a:p>
            <a:endParaRPr/>
          </a:p>
        </p:txBody>
      </p:sp>
      <p:sp>
        <p:nvSpPr>
          <p:cNvPr id="63" name="object 27"/>
          <p:cNvSpPr/>
          <p:nvPr userDrawn="1"/>
        </p:nvSpPr>
        <p:spPr>
          <a:xfrm>
            <a:off x="1167451" y="0"/>
            <a:ext cx="252729" cy="210185"/>
          </a:xfrm>
          <a:custGeom>
            <a:avLst/>
            <a:gdLst/>
            <a:ahLst/>
            <a:cxnLst/>
            <a:rect l="l" t="t" r="r" b="b"/>
            <a:pathLst>
              <a:path w="252730" h="210185">
                <a:moveTo>
                  <a:pt x="252134" y="0"/>
                </a:moveTo>
                <a:lnTo>
                  <a:pt x="0" y="0"/>
                </a:lnTo>
                <a:lnTo>
                  <a:pt x="125870" y="209805"/>
                </a:lnTo>
                <a:lnTo>
                  <a:pt x="126200" y="209805"/>
                </a:lnTo>
                <a:lnTo>
                  <a:pt x="252134" y="0"/>
                </a:lnTo>
                <a:close/>
              </a:path>
            </a:pathLst>
          </a:custGeom>
          <a:solidFill>
            <a:srgbClr val="004D6D"/>
          </a:solidFill>
        </p:spPr>
        <p:txBody>
          <a:bodyPr wrap="square" lIns="0" tIns="0" rIns="0" bIns="0" rtlCol="0"/>
          <a:lstStyle/>
          <a:p>
            <a:endParaRPr/>
          </a:p>
        </p:txBody>
      </p:sp>
      <p:sp>
        <p:nvSpPr>
          <p:cNvPr id="64" name="object 28"/>
          <p:cNvSpPr/>
          <p:nvPr userDrawn="1"/>
        </p:nvSpPr>
        <p:spPr>
          <a:xfrm>
            <a:off x="265722" y="209811"/>
            <a:ext cx="257175" cy="214629"/>
          </a:xfrm>
          <a:custGeom>
            <a:avLst/>
            <a:gdLst/>
            <a:ahLst/>
            <a:cxnLst/>
            <a:rect l="l" t="t" r="r" b="b"/>
            <a:pathLst>
              <a:path w="257175" h="214629">
                <a:moveTo>
                  <a:pt x="256844" y="0"/>
                </a:moveTo>
                <a:lnTo>
                  <a:pt x="165" y="0"/>
                </a:lnTo>
                <a:lnTo>
                  <a:pt x="0" y="228"/>
                </a:lnTo>
                <a:lnTo>
                  <a:pt x="128473" y="214325"/>
                </a:lnTo>
                <a:lnTo>
                  <a:pt x="128562" y="214147"/>
                </a:lnTo>
                <a:lnTo>
                  <a:pt x="256971" y="228"/>
                </a:lnTo>
                <a:lnTo>
                  <a:pt x="256844" y="0"/>
                </a:lnTo>
                <a:close/>
              </a:path>
            </a:pathLst>
          </a:custGeom>
          <a:solidFill>
            <a:srgbClr val="004D6D"/>
          </a:solidFill>
        </p:spPr>
        <p:txBody>
          <a:bodyPr wrap="square" lIns="0" tIns="0" rIns="0" bIns="0" rtlCol="0"/>
          <a:lstStyle/>
          <a:p>
            <a:endParaRPr/>
          </a:p>
        </p:txBody>
      </p:sp>
      <p:sp>
        <p:nvSpPr>
          <p:cNvPr id="65" name="object 29"/>
          <p:cNvSpPr/>
          <p:nvPr userDrawn="1"/>
        </p:nvSpPr>
        <p:spPr>
          <a:xfrm>
            <a:off x="265892" y="0"/>
            <a:ext cx="257175" cy="210185"/>
          </a:xfrm>
          <a:custGeom>
            <a:avLst/>
            <a:gdLst/>
            <a:ahLst/>
            <a:cxnLst/>
            <a:rect l="l" t="t" r="r" b="b"/>
            <a:pathLst>
              <a:path w="257175" h="210185">
                <a:moveTo>
                  <a:pt x="130733" y="0"/>
                </a:moveTo>
                <a:lnTo>
                  <a:pt x="125920" y="0"/>
                </a:lnTo>
                <a:lnTo>
                  <a:pt x="0" y="209805"/>
                </a:lnTo>
                <a:lnTo>
                  <a:pt x="256679" y="209805"/>
                </a:lnTo>
                <a:lnTo>
                  <a:pt x="130733" y="0"/>
                </a:lnTo>
                <a:close/>
              </a:path>
            </a:pathLst>
          </a:custGeom>
          <a:solidFill>
            <a:srgbClr val="003F5F"/>
          </a:solidFill>
        </p:spPr>
        <p:txBody>
          <a:bodyPr wrap="square" lIns="0" tIns="0" rIns="0" bIns="0" rtlCol="0"/>
          <a:lstStyle/>
          <a:p>
            <a:endParaRPr/>
          </a:p>
        </p:txBody>
      </p:sp>
      <p:sp>
        <p:nvSpPr>
          <p:cNvPr id="66" name="object 30"/>
          <p:cNvSpPr/>
          <p:nvPr userDrawn="1"/>
        </p:nvSpPr>
        <p:spPr>
          <a:xfrm>
            <a:off x="396627" y="0"/>
            <a:ext cx="252729" cy="210185"/>
          </a:xfrm>
          <a:custGeom>
            <a:avLst/>
            <a:gdLst/>
            <a:ahLst/>
            <a:cxnLst/>
            <a:rect l="l" t="t" r="r" b="b"/>
            <a:pathLst>
              <a:path w="252729" h="210185">
                <a:moveTo>
                  <a:pt x="252132" y="0"/>
                </a:moveTo>
                <a:lnTo>
                  <a:pt x="0" y="0"/>
                </a:lnTo>
                <a:lnTo>
                  <a:pt x="125945" y="209805"/>
                </a:lnTo>
                <a:lnTo>
                  <a:pt x="126187" y="209805"/>
                </a:lnTo>
                <a:lnTo>
                  <a:pt x="252132" y="0"/>
                </a:lnTo>
                <a:close/>
              </a:path>
            </a:pathLst>
          </a:custGeom>
          <a:solidFill>
            <a:srgbClr val="003F5F"/>
          </a:solidFill>
        </p:spPr>
        <p:txBody>
          <a:bodyPr wrap="square" lIns="0" tIns="0" rIns="0" bIns="0" rtlCol="0"/>
          <a:lstStyle/>
          <a:p>
            <a:endParaRPr/>
          </a:p>
        </p:txBody>
      </p:sp>
      <p:sp>
        <p:nvSpPr>
          <p:cNvPr id="67" name="object 31"/>
          <p:cNvSpPr/>
          <p:nvPr userDrawn="1"/>
        </p:nvSpPr>
        <p:spPr>
          <a:xfrm>
            <a:off x="522700" y="209811"/>
            <a:ext cx="257175" cy="214629"/>
          </a:xfrm>
          <a:custGeom>
            <a:avLst/>
            <a:gdLst/>
            <a:ahLst/>
            <a:cxnLst/>
            <a:rect l="l" t="t" r="r" b="b"/>
            <a:pathLst>
              <a:path w="257175" h="214629">
                <a:moveTo>
                  <a:pt x="256768" y="0"/>
                </a:moveTo>
                <a:lnTo>
                  <a:pt x="114" y="0"/>
                </a:lnTo>
                <a:lnTo>
                  <a:pt x="0" y="228"/>
                </a:lnTo>
                <a:lnTo>
                  <a:pt x="128473" y="214325"/>
                </a:lnTo>
                <a:lnTo>
                  <a:pt x="128523" y="214147"/>
                </a:lnTo>
                <a:lnTo>
                  <a:pt x="256908" y="228"/>
                </a:lnTo>
                <a:lnTo>
                  <a:pt x="256768" y="0"/>
                </a:lnTo>
                <a:close/>
              </a:path>
            </a:pathLst>
          </a:custGeom>
          <a:solidFill>
            <a:srgbClr val="ADC7D8"/>
          </a:solidFill>
        </p:spPr>
        <p:txBody>
          <a:bodyPr wrap="square" lIns="0" tIns="0" rIns="0" bIns="0" rtlCol="0"/>
          <a:lstStyle/>
          <a:p>
            <a:endParaRPr/>
          </a:p>
        </p:txBody>
      </p:sp>
      <p:sp>
        <p:nvSpPr>
          <p:cNvPr id="68" name="object 32"/>
          <p:cNvSpPr/>
          <p:nvPr userDrawn="1"/>
        </p:nvSpPr>
        <p:spPr>
          <a:xfrm>
            <a:off x="779605" y="209809"/>
            <a:ext cx="257175" cy="214629"/>
          </a:xfrm>
          <a:custGeom>
            <a:avLst/>
            <a:gdLst/>
            <a:ahLst/>
            <a:cxnLst/>
            <a:rect l="l" t="t" r="r" b="b"/>
            <a:pathLst>
              <a:path w="257175" h="214629">
                <a:moveTo>
                  <a:pt x="256832" y="0"/>
                </a:moveTo>
                <a:lnTo>
                  <a:pt x="114" y="0"/>
                </a:lnTo>
                <a:lnTo>
                  <a:pt x="0" y="228"/>
                </a:lnTo>
                <a:lnTo>
                  <a:pt x="128523" y="214325"/>
                </a:lnTo>
                <a:lnTo>
                  <a:pt x="128536" y="214147"/>
                </a:lnTo>
                <a:lnTo>
                  <a:pt x="256933" y="228"/>
                </a:lnTo>
                <a:lnTo>
                  <a:pt x="256832" y="0"/>
                </a:lnTo>
                <a:close/>
              </a:path>
            </a:pathLst>
          </a:custGeom>
          <a:solidFill>
            <a:srgbClr val="2F7998"/>
          </a:solidFill>
        </p:spPr>
        <p:txBody>
          <a:bodyPr wrap="square" lIns="0" tIns="0" rIns="0" bIns="0" rtlCol="0"/>
          <a:lstStyle/>
          <a:p>
            <a:endParaRPr/>
          </a:p>
        </p:txBody>
      </p:sp>
      <p:sp>
        <p:nvSpPr>
          <p:cNvPr id="69" name="object 33"/>
          <p:cNvSpPr/>
          <p:nvPr userDrawn="1"/>
        </p:nvSpPr>
        <p:spPr>
          <a:xfrm>
            <a:off x="651221" y="210037"/>
            <a:ext cx="257175" cy="214629"/>
          </a:xfrm>
          <a:custGeom>
            <a:avLst/>
            <a:gdLst/>
            <a:ahLst/>
            <a:cxnLst/>
            <a:rect l="l" t="t" r="r" b="b"/>
            <a:pathLst>
              <a:path w="257175" h="214629">
                <a:moveTo>
                  <a:pt x="128384" y="0"/>
                </a:moveTo>
                <a:lnTo>
                  <a:pt x="0" y="213918"/>
                </a:lnTo>
                <a:lnTo>
                  <a:pt x="0" y="214096"/>
                </a:lnTo>
                <a:lnTo>
                  <a:pt x="256908" y="214096"/>
                </a:lnTo>
                <a:lnTo>
                  <a:pt x="128384" y="0"/>
                </a:lnTo>
                <a:close/>
              </a:path>
            </a:pathLst>
          </a:custGeom>
          <a:solidFill>
            <a:srgbClr val="005A7B"/>
          </a:solidFill>
        </p:spPr>
        <p:txBody>
          <a:bodyPr wrap="square" lIns="0" tIns="0" rIns="0" bIns="0" rtlCol="0"/>
          <a:lstStyle/>
          <a:p>
            <a:endParaRPr/>
          </a:p>
        </p:txBody>
      </p:sp>
      <p:sp>
        <p:nvSpPr>
          <p:cNvPr id="70" name="object 34"/>
          <p:cNvSpPr/>
          <p:nvPr userDrawn="1"/>
        </p:nvSpPr>
        <p:spPr>
          <a:xfrm>
            <a:off x="522809" y="0"/>
            <a:ext cx="257175" cy="210185"/>
          </a:xfrm>
          <a:custGeom>
            <a:avLst/>
            <a:gdLst/>
            <a:ahLst/>
            <a:cxnLst/>
            <a:rect l="l" t="t" r="r" b="b"/>
            <a:pathLst>
              <a:path w="257175" h="210185">
                <a:moveTo>
                  <a:pt x="130746" y="0"/>
                </a:moveTo>
                <a:lnTo>
                  <a:pt x="125945" y="0"/>
                </a:lnTo>
                <a:lnTo>
                  <a:pt x="0" y="209805"/>
                </a:lnTo>
                <a:lnTo>
                  <a:pt x="256654" y="209805"/>
                </a:lnTo>
                <a:lnTo>
                  <a:pt x="130746" y="0"/>
                </a:lnTo>
                <a:close/>
              </a:path>
            </a:pathLst>
          </a:custGeom>
          <a:solidFill>
            <a:srgbClr val="004D6D"/>
          </a:solidFill>
        </p:spPr>
        <p:txBody>
          <a:bodyPr wrap="square" lIns="0" tIns="0" rIns="0" bIns="0" rtlCol="0"/>
          <a:lstStyle/>
          <a:p>
            <a:endParaRPr/>
          </a:p>
        </p:txBody>
      </p:sp>
      <p:sp>
        <p:nvSpPr>
          <p:cNvPr id="71" name="object 35"/>
          <p:cNvSpPr/>
          <p:nvPr userDrawn="1"/>
        </p:nvSpPr>
        <p:spPr>
          <a:xfrm>
            <a:off x="653566" y="0"/>
            <a:ext cx="252729" cy="210185"/>
          </a:xfrm>
          <a:custGeom>
            <a:avLst/>
            <a:gdLst/>
            <a:ahLst/>
            <a:cxnLst/>
            <a:rect l="l" t="t" r="r" b="b"/>
            <a:pathLst>
              <a:path w="252730" h="210185">
                <a:moveTo>
                  <a:pt x="252107" y="0"/>
                </a:moveTo>
                <a:lnTo>
                  <a:pt x="0" y="0"/>
                </a:lnTo>
                <a:lnTo>
                  <a:pt x="125895" y="209805"/>
                </a:lnTo>
                <a:lnTo>
                  <a:pt x="126149" y="209805"/>
                </a:lnTo>
                <a:lnTo>
                  <a:pt x="252107" y="0"/>
                </a:lnTo>
                <a:close/>
              </a:path>
            </a:pathLst>
          </a:custGeom>
          <a:solidFill>
            <a:srgbClr val="005A7B"/>
          </a:solidFill>
        </p:spPr>
        <p:txBody>
          <a:bodyPr wrap="square" lIns="0" tIns="0" rIns="0" bIns="0" rtlCol="0"/>
          <a:lstStyle/>
          <a:p>
            <a:endParaRPr/>
          </a:p>
        </p:txBody>
      </p:sp>
      <p:sp>
        <p:nvSpPr>
          <p:cNvPr id="72" name="object 36"/>
          <p:cNvSpPr/>
          <p:nvPr userDrawn="1"/>
        </p:nvSpPr>
        <p:spPr>
          <a:xfrm>
            <a:off x="779713" y="0"/>
            <a:ext cx="257175" cy="210185"/>
          </a:xfrm>
          <a:custGeom>
            <a:avLst/>
            <a:gdLst/>
            <a:ahLst/>
            <a:cxnLst/>
            <a:rect l="l" t="t" r="r" b="b"/>
            <a:pathLst>
              <a:path w="257175" h="210185">
                <a:moveTo>
                  <a:pt x="130772" y="0"/>
                </a:moveTo>
                <a:lnTo>
                  <a:pt x="125970" y="0"/>
                </a:lnTo>
                <a:lnTo>
                  <a:pt x="0" y="209805"/>
                </a:lnTo>
                <a:lnTo>
                  <a:pt x="256730" y="209805"/>
                </a:lnTo>
                <a:lnTo>
                  <a:pt x="130772" y="0"/>
                </a:lnTo>
                <a:close/>
              </a:path>
            </a:pathLst>
          </a:custGeom>
          <a:solidFill>
            <a:srgbClr val="003F5F"/>
          </a:solidFill>
        </p:spPr>
        <p:txBody>
          <a:bodyPr wrap="square" lIns="0" tIns="0" rIns="0" bIns="0" rtlCol="0"/>
          <a:lstStyle/>
          <a:p>
            <a:endParaRPr/>
          </a:p>
        </p:txBody>
      </p:sp>
      <p:sp>
        <p:nvSpPr>
          <p:cNvPr id="73" name="object 37"/>
          <p:cNvSpPr/>
          <p:nvPr userDrawn="1"/>
        </p:nvSpPr>
        <p:spPr>
          <a:xfrm>
            <a:off x="1036666" y="0"/>
            <a:ext cx="257175" cy="210185"/>
          </a:xfrm>
          <a:custGeom>
            <a:avLst/>
            <a:gdLst/>
            <a:ahLst/>
            <a:cxnLst/>
            <a:rect l="l" t="t" r="r" b="b"/>
            <a:pathLst>
              <a:path w="257175" h="210185">
                <a:moveTo>
                  <a:pt x="130708" y="0"/>
                </a:moveTo>
                <a:lnTo>
                  <a:pt x="125945" y="0"/>
                </a:lnTo>
                <a:lnTo>
                  <a:pt x="0" y="209805"/>
                </a:lnTo>
                <a:lnTo>
                  <a:pt x="256616" y="209805"/>
                </a:lnTo>
                <a:lnTo>
                  <a:pt x="130708" y="0"/>
                </a:lnTo>
                <a:close/>
              </a:path>
            </a:pathLst>
          </a:custGeom>
          <a:solidFill>
            <a:srgbClr val="2F7998"/>
          </a:solidFill>
        </p:spPr>
        <p:txBody>
          <a:bodyPr wrap="square" lIns="0" tIns="0" rIns="0" bIns="0" rtlCol="0"/>
          <a:lstStyle/>
          <a:p>
            <a:endParaRPr/>
          </a:p>
        </p:txBody>
      </p:sp>
      <p:sp>
        <p:nvSpPr>
          <p:cNvPr id="74" name="object 38"/>
          <p:cNvSpPr/>
          <p:nvPr userDrawn="1"/>
        </p:nvSpPr>
        <p:spPr>
          <a:xfrm>
            <a:off x="0" y="623517"/>
            <a:ext cx="8890" cy="14604"/>
          </a:xfrm>
          <a:custGeom>
            <a:avLst/>
            <a:gdLst/>
            <a:ahLst/>
            <a:cxnLst/>
            <a:rect l="l" t="t" r="r" b="b"/>
            <a:pathLst>
              <a:path w="8890" h="14604">
                <a:moveTo>
                  <a:pt x="0" y="0"/>
                </a:moveTo>
                <a:lnTo>
                  <a:pt x="0" y="14439"/>
                </a:lnTo>
                <a:lnTo>
                  <a:pt x="8661" y="14439"/>
                </a:lnTo>
                <a:lnTo>
                  <a:pt x="0" y="0"/>
                </a:lnTo>
                <a:close/>
              </a:path>
            </a:pathLst>
          </a:custGeom>
          <a:solidFill>
            <a:srgbClr val="004D6D"/>
          </a:solidFill>
        </p:spPr>
        <p:txBody>
          <a:bodyPr wrap="square" lIns="0" tIns="0" rIns="0" bIns="0" rtlCol="0"/>
          <a:lstStyle/>
          <a:p>
            <a:endParaRPr/>
          </a:p>
        </p:txBody>
      </p:sp>
      <p:sp>
        <p:nvSpPr>
          <p:cNvPr id="75" name="object 39"/>
          <p:cNvSpPr/>
          <p:nvPr userDrawn="1"/>
        </p:nvSpPr>
        <p:spPr>
          <a:xfrm>
            <a:off x="0" y="424136"/>
            <a:ext cx="137795" cy="213995"/>
          </a:xfrm>
          <a:custGeom>
            <a:avLst/>
            <a:gdLst/>
            <a:ahLst/>
            <a:cxnLst/>
            <a:rect l="l" t="t" r="r" b="b"/>
            <a:pathLst>
              <a:path w="137795" h="213995">
                <a:moveTo>
                  <a:pt x="137236" y="0"/>
                </a:moveTo>
                <a:lnTo>
                  <a:pt x="0" y="0"/>
                </a:lnTo>
                <a:lnTo>
                  <a:pt x="0" y="199377"/>
                </a:lnTo>
                <a:lnTo>
                  <a:pt x="8661" y="213817"/>
                </a:lnTo>
                <a:lnTo>
                  <a:pt x="8966" y="213817"/>
                </a:lnTo>
                <a:lnTo>
                  <a:pt x="137236" y="0"/>
                </a:lnTo>
                <a:close/>
              </a:path>
            </a:pathLst>
          </a:custGeom>
          <a:solidFill>
            <a:srgbClr val="003F5F"/>
          </a:solidFill>
        </p:spPr>
        <p:txBody>
          <a:bodyPr wrap="square" lIns="0" tIns="0" rIns="0" bIns="0" rtlCol="0"/>
          <a:lstStyle/>
          <a:p>
            <a:endParaRPr/>
          </a:p>
        </p:txBody>
      </p:sp>
      <p:sp>
        <p:nvSpPr>
          <p:cNvPr id="76" name="object 40"/>
          <p:cNvSpPr/>
          <p:nvPr userDrawn="1"/>
        </p:nvSpPr>
        <p:spPr>
          <a:xfrm>
            <a:off x="0" y="209801"/>
            <a:ext cx="8890" cy="15240"/>
          </a:xfrm>
          <a:custGeom>
            <a:avLst/>
            <a:gdLst/>
            <a:ahLst/>
            <a:cxnLst/>
            <a:rect l="l" t="t" r="r" b="b"/>
            <a:pathLst>
              <a:path w="8890" h="15239">
                <a:moveTo>
                  <a:pt x="8661" y="0"/>
                </a:moveTo>
                <a:lnTo>
                  <a:pt x="0" y="0"/>
                </a:lnTo>
                <a:lnTo>
                  <a:pt x="0" y="14922"/>
                </a:lnTo>
                <a:lnTo>
                  <a:pt x="8813" y="241"/>
                </a:lnTo>
                <a:lnTo>
                  <a:pt x="8661" y="0"/>
                </a:lnTo>
                <a:close/>
              </a:path>
            </a:pathLst>
          </a:custGeom>
          <a:solidFill>
            <a:srgbClr val="003F5F"/>
          </a:solidFill>
        </p:spPr>
        <p:txBody>
          <a:bodyPr wrap="square" lIns="0" tIns="0" rIns="0" bIns="0" rtlCol="0"/>
          <a:lstStyle/>
          <a:p>
            <a:endParaRPr/>
          </a:p>
        </p:txBody>
      </p:sp>
      <p:sp>
        <p:nvSpPr>
          <p:cNvPr id="77" name="object 41"/>
          <p:cNvSpPr/>
          <p:nvPr userDrawn="1"/>
        </p:nvSpPr>
        <p:spPr>
          <a:xfrm>
            <a:off x="0" y="210038"/>
            <a:ext cx="137795" cy="214629"/>
          </a:xfrm>
          <a:custGeom>
            <a:avLst/>
            <a:gdLst/>
            <a:ahLst/>
            <a:cxnLst/>
            <a:rect l="l" t="t" r="r" b="b"/>
            <a:pathLst>
              <a:path w="137795" h="214629">
                <a:moveTo>
                  <a:pt x="8813" y="0"/>
                </a:moveTo>
                <a:lnTo>
                  <a:pt x="0" y="14681"/>
                </a:lnTo>
                <a:lnTo>
                  <a:pt x="0" y="214096"/>
                </a:lnTo>
                <a:lnTo>
                  <a:pt x="137261" y="214096"/>
                </a:lnTo>
                <a:lnTo>
                  <a:pt x="8813" y="0"/>
                </a:lnTo>
                <a:close/>
              </a:path>
            </a:pathLst>
          </a:custGeom>
          <a:solidFill>
            <a:srgbClr val="005A7B"/>
          </a:solidFill>
        </p:spPr>
        <p:txBody>
          <a:bodyPr wrap="square" lIns="0" tIns="0" rIns="0" bIns="0" rtlCol="0"/>
          <a:lstStyle/>
          <a:p>
            <a:endParaRPr/>
          </a:p>
        </p:txBody>
      </p:sp>
      <p:sp>
        <p:nvSpPr>
          <p:cNvPr id="78" name="object 42"/>
          <p:cNvSpPr/>
          <p:nvPr userDrawn="1"/>
        </p:nvSpPr>
        <p:spPr>
          <a:xfrm>
            <a:off x="0" y="195361"/>
            <a:ext cx="8890" cy="14604"/>
          </a:xfrm>
          <a:custGeom>
            <a:avLst/>
            <a:gdLst/>
            <a:ahLst/>
            <a:cxnLst/>
            <a:rect l="l" t="t" r="r" b="b"/>
            <a:pathLst>
              <a:path w="8890" h="14604">
                <a:moveTo>
                  <a:pt x="0" y="0"/>
                </a:moveTo>
                <a:lnTo>
                  <a:pt x="0" y="14439"/>
                </a:lnTo>
                <a:lnTo>
                  <a:pt x="8661" y="14439"/>
                </a:lnTo>
                <a:lnTo>
                  <a:pt x="0" y="0"/>
                </a:lnTo>
                <a:close/>
              </a:path>
            </a:pathLst>
          </a:custGeom>
          <a:solidFill>
            <a:srgbClr val="003F5F"/>
          </a:solidFill>
        </p:spPr>
        <p:txBody>
          <a:bodyPr wrap="square" lIns="0" tIns="0" rIns="0" bIns="0" rtlCol="0"/>
          <a:lstStyle/>
          <a:p>
            <a:endParaRPr/>
          </a:p>
        </p:txBody>
      </p:sp>
      <p:sp>
        <p:nvSpPr>
          <p:cNvPr id="79" name="object 43"/>
          <p:cNvSpPr/>
          <p:nvPr userDrawn="1"/>
        </p:nvSpPr>
        <p:spPr>
          <a:xfrm>
            <a:off x="0" y="0"/>
            <a:ext cx="135255" cy="210185"/>
          </a:xfrm>
          <a:custGeom>
            <a:avLst/>
            <a:gdLst/>
            <a:ahLst/>
            <a:cxnLst/>
            <a:rect l="l" t="t" r="r" b="b"/>
            <a:pathLst>
              <a:path w="135255" h="210185">
                <a:moveTo>
                  <a:pt x="134848" y="0"/>
                </a:moveTo>
                <a:lnTo>
                  <a:pt x="0" y="0"/>
                </a:lnTo>
                <a:lnTo>
                  <a:pt x="0" y="195376"/>
                </a:lnTo>
                <a:lnTo>
                  <a:pt x="8661" y="209804"/>
                </a:lnTo>
                <a:lnTo>
                  <a:pt x="8966" y="209804"/>
                </a:lnTo>
                <a:lnTo>
                  <a:pt x="134848" y="0"/>
                </a:lnTo>
                <a:close/>
              </a:path>
            </a:pathLst>
          </a:custGeom>
          <a:solidFill>
            <a:srgbClr val="00698A"/>
          </a:solidFill>
        </p:spPr>
        <p:txBody>
          <a:bodyPr wrap="square" lIns="0" tIns="0" rIns="0" bIns="0" rtlCol="0"/>
          <a:lstStyle/>
          <a:p>
            <a:endParaRPr/>
          </a:p>
        </p:txBody>
      </p:sp>
      <p:sp>
        <p:nvSpPr>
          <p:cNvPr id="80" name="object 44"/>
          <p:cNvSpPr/>
          <p:nvPr userDrawn="1"/>
        </p:nvSpPr>
        <p:spPr>
          <a:xfrm>
            <a:off x="8809" y="209811"/>
            <a:ext cx="257175" cy="214629"/>
          </a:xfrm>
          <a:custGeom>
            <a:avLst/>
            <a:gdLst/>
            <a:ahLst/>
            <a:cxnLst/>
            <a:rect l="l" t="t" r="r" b="b"/>
            <a:pathLst>
              <a:path w="257175" h="214629">
                <a:moveTo>
                  <a:pt x="256832" y="0"/>
                </a:moveTo>
                <a:lnTo>
                  <a:pt x="152" y="0"/>
                </a:lnTo>
                <a:lnTo>
                  <a:pt x="0" y="228"/>
                </a:lnTo>
                <a:lnTo>
                  <a:pt x="128447" y="214325"/>
                </a:lnTo>
                <a:lnTo>
                  <a:pt x="128562" y="214147"/>
                </a:lnTo>
                <a:lnTo>
                  <a:pt x="256908" y="228"/>
                </a:lnTo>
                <a:lnTo>
                  <a:pt x="256832" y="0"/>
                </a:lnTo>
                <a:close/>
              </a:path>
            </a:pathLst>
          </a:custGeom>
          <a:solidFill>
            <a:srgbClr val="003F5F"/>
          </a:solidFill>
        </p:spPr>
        <p:txBody>
          <a:bodyPr wrap="square" lIns="0" tIns="0" rIns="0" bIns="0" rtlCol="0"/>
          <a:lstStyle/>
          <a:p>
            <a:endParaRPr/>
          </a:p>
        </p:txBody>
      </p:sp>
      <p:sp>
        <p:nvSpPr>
          <p:cNvPr id="81" name="object 45"/>
          <p:cNvSpPr/>
          <p:nvPr userDrawn="1"/>
        </p:nvSpPr>
        <p:spPr>
          <a:xfrm>
            <a:off x="137372" y="210037"/>
            <a:ext cx="257175" cy="214629"/>
          </a:xfrm>
          <a:custGeom>
            <a:avLst/>
            <a:gdLst/>
            <a:ahLst/>
            <a:cxnLst/>
            <a:rect l="l" t="t" r="r" b="b"/>
            <a:pathLst>
              <a:path w="257175" h="214629">
                <a:moveTo>
                  <a:pt x="128346" y="0"/>
                </a:moveTo>
                <a:lnTo>
                  <a:pt x="0" y="213918"/>
                </a:lnTo>
                <a:lnTo>
                  <a:pt x="0" y="214096"/>
                </a:lnTo>
                <a:lnTo>
                  <a:pt x="256819" y="214096"/>
                </a:lnTo>
                <a:lnTo>
                  <a:pt x="128346" y="0"/>
                </a:lnTo>
                <a:close/>
              </a:path>
            </a:pathLst>
          </a:custGeom>
          <a:solidFill>
            <a:srgbClr val="003F5F"/>
          </a:solidFill>
        </p:spPr>
        <p:txBody>
          <a:bodyPr wrap="square" lIns="0" tIns="0" rIns="0" bIns="0" rtlCol="0"/>
          <a:lstStyle/>
          <a:p>
            <a:endParaRPr/>
          </a:p>
        </p:txBody>
      </p:sp>
      <p:sp>
        <p:nvSpPr>
          <p:cNvPr id="82" name="object 46"/>
          <p:cNvSpPr/>
          <p:nvPr userDrawn="1"/>
        </p:nvSpPr>
        <p:spPr>
          <a:xfrm>
            <a:off x="8959" y="0"/>
            <a:ext cx="257175" cy="210185"/>
          </a:xfrm>
          <a:custGeom>
            <a:avLst/>
            <a:gdLst/>
            <a:ahLst/>
            <a:cxnLst/>
            <a:rect l="l" t="t" r="r" b="b"/>
            <a:pathLst>
              <a:path w="257175" h="210185">
                <a:moveTo>
                  <a:pt x="130734" y="0"/>
                </a:moveTo>
                <a:lnTo>
                  <a:pt x="125883" y="0"/>
                </a:lnTo>
                <a:lnTo>
                  <a:pt x="0" y="209805"/>
                </a:lnTo>
                <a:lnTo>
                  <a:pt x="256679" y="209805"/>
                </a:lnTo>
                <a:lnTo>
                  <a:pt x="130734" y="0"/>
                </a:lnTo>
                <a:close/>
              </a:path>
            </a:pathLst>
          </a:custGeom>
          <a:solidFill>
            <a:srgbClr val="003F5F"/>
          </a:solidFill>
        </p:spPr>
        <p:txBody>
          <a:bodyPr wrap="square" lIns="0" tIns="0" rIns="0" bIns="0" rtlCol="0"/>
          <a:lstStyle/>
          <a:p>
            <a:endParaRPr/>
          </a:p>
        </p:txBody>
      </p:sp>
      <p:sp>
        <p:nvSpPr>
          <p:cNvPr id="83" name="object 47"/>
          <p:cNvSpPr/>
          <p:nvPr userDrawn="1"/>
        </p:nvSpPr>
        <p:spPr>
          <a:xfrm>
            <a:off x="139696" y="0"/>
            <a:ext cx="252729" cy="210185"/>
          </a:xfrm>
          <a:custGeom>
            <a:avLst/>
            <a:gdLst/>
            <a:ahLst/>
            <a:cxnLst/>
            <a:rect l="l" t="t" r="r" b="b"/>
            <a:pathLst>
              <a:path w="252729" h="210185">
                <a:moveTo>
                  <a:pt x="252120" y="0"/>
                </a:moveTo>
                <a:lnTo>
                  <a:pt x="0" y="0"/>
                </a:lnTo>
                <a:lnTo>
                  <a:pt x="125945" y="209805"/>
                </a:lnTo>
                <a:lnTo>
                  <a:pt x="126186" y="209805"/>
                </a:lnTo>
                <a:lnTo>
                  <a:pt x="252120" y="0"/>
                </a:lnTo>
                <a:close/>
              </a:path>
            </a:pathLst>
          </a:custGeom>
          <a:solidFill>
            <a:srgbClr val="004D6D"/>
          </a:solidFill>
        </p:spPr>
        <p:txBody>
          <a:bodyPr wrap="square" lIns="0" tIns="0" rIns="0" bIns="0" rtlCol="0"/>
          <a:lstStyle/>
          <a:p>
            <a:endParaRPr/>
          </a:p>
        </p:txBody>
      </p:sp>
      <p:sp>
        <p:nvSpPr>
          <p:cNvPr id="85" name="object 49"/>
          <p:cNvSpPr/>
          <p:nvPr userDrawn="1"/>
        </p:nvSpPr>
        <p:spPr>
          <a:xfrm>
            <a:off x="5683173" y="2257737"/>
            <a:ext cx="3460824" cy="2890253"/>
          </a:xfrm>
          <a:prstGeom prst="rect">
            <a:avLst/>
          </a:prstGeom>
          <a:blipFill>
            <a:blip r:embed="rId2" cstate="print"/>
            <a:stretch>
              <a:fillRect/>
            </a:stretch>
          </a:blipFill>
        </p:spPr>
        <p:txBody>
          <a:bodyPr wrap="square" lIns="0" tIns="0" rIns="0" bIns="0" rtlCol="0"/>
          <a:lstStyle/>
          <a:p>
            <a:endParaRPr/>
          </a:p>
        </p:txBody>
      </p:sp>
      <p:sp>
        <p:nvSpPr>
          <p:cNvPr id="86" name="object 50"/>
          <p:cNvSpPr/>
          <p:nvPr userDrawn="1"/>
        </p:nvSpPr>
        <p:spPr>
          <a:xfrm>
            <a:off x="7419921" y="2257737"/>
            <a:ext cx="1724078" cy="2872079"/>
          </a:xfrm>
          <a:prstGeom prst="rect">
            <a:avLst/>
          </a:prstGeom>
          <a:blipFill>
            <a:blip r:embed="rId3" cstate="print"/>
            <a:stretch>
              <a:fillRect/>
            </a:stretch>
          </a:blipFill>
        </p:spPr>
        <p:txBody>
          <a:bodyPr wrap="square" lIns="0" tIns="0" rIns="0" bIns="0" rtlCol="0"/>
          <a:lstStyle/>
          <a:p>
            <a:endParaRPr/>
          </a:p>
        </p:txBody>
      </p:sp>
      <p:sp>
        <p:nvSpPr>
          <p:cNvPr id="2" name="Title 1"/>
          <p:cNvSpPr>
            <a:spLocks noGrp="1"/>
          </p:cNvSpPr>
          <p:nvPr>
            <p:ph type="title"/>
          </p:nvPr>
        </p:nvSpPr>
        <p:spPr/>
        <p:txBody>
          <a:bodyPr/>
          <a:lstStyle/>
          <a:p>
            <a:r>
              <a:rPr lang="en-US" dirty="0"/>
              <a:t>Click to edit Master title style</a:t>
            </a:r>
          </a:p>
        </p:txBody>
      </p:sp>
      <p:pic>
        <p:nvPicPr>
          <p:cNvPr id="87" name="Picture 86" descr="Northern Regional College white.png"/>
          <p:cNvPicPr>
            <a:picLocks noChangeAspect="1"/>
          </p:cNvPicPr>
          <p:nvPr userDrawn="1"/>
        </p:nvPicPr>
        <p:blipFill>
          <a:blip r:embed="rId4"/>
          <a:stretch>
            <a:fillRect/>
          </a:stretch>
        </p:blipFill>
        <p:spPr>
          <a:xfrm>
            <a:off x="7467600" y="288925"/>
            <a:ext cx="1403350" cy="46870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ighlighted Text and Content">
    <p:bg>
      <p:bgPr>
        <a:solidFill>
          <a:schemeClr val="bg1"/>
        </a:solidFill>
        <a:effectLst/>
      </p:bgPr>
    </p:bg>
    <p:spTree>
      <p:nvGrpSpPr>
        <p:cNvPr id="1" name=""/>
        <p:cNvGrpSpPr/>
        <p:nvPr/>
      </p:nvGrpSpPr>
      <p:grpSpPr>
        <a:xfrm>
          <a:off x="0" y="0"/>
          <a:ext cx="0" cy="0"/>
          <a:chOff x="0" y="0"/>
          <a:chExt cx="0" cy="0"/>
        </a:xfrm>
      </p:grpSpPr>
      <p:sp>
        <p:nvSpPr>
          <p:cNvPr id="25" name="object 20"/>
          <p:cNvSpPr/>
          <p:nvPr userDrawn="1"/>
        </p:nvSpPr>
        <p:spPr>
          <a:xfrm>
            <a:off x="306000" y="796985"/>
            <a:ext cx="4029710" cy="0"/>
          </a:xfrm>
          <a:custGeom>
            <a:avLst/>
            <a:gdLst/>
            <a:ahLst/>
            <a:cxnLst/>
            <a:rect l="l" t="t" r="r" b="b"/>
            <a:pathLst>
              <a:path w="4029710">
                <a:moveTo>
                  <a:pt x="0" y="0"/>
                </a:moveTo>
                <a:lnTo>
                  <a:pt x="4029405" y="0"/>
                </a:lnTo>
              </a:path>
            </a:pathLst>
          </a:custGeom>
          <a:ln w="27978">
            <a:solidFill>
              <a:srgbClr val="00989A"/>
            </a:solidFill>
          </a:ln>
        </p:spPr>
        <p:txBody>
          <a:bodyPr wrap="square" lIns="0" tIns="0" rIns="0" bIns="0" rtlCol="0"/>
          <a:lstStyle/>
          <a:p>
            <a:endParaRPr/>
          </a:p>
        </p:txBody>
      </p:sp>
      <p:sp>
        <p:nvSpPr>
          <p:cNvPr id="26" name="object 21"/>
          <p:cNvSpPr/>
          <p:nvPr userDrawn="1"/>
        </p:nvSpPr>
        <p:spPr>
          <a:xfrm>
            <a:off x="4616999" y="797736"/>
            <a:ext cx="4253865" cy="0"/>
          </a:xfrm>
          <a:custGeom>
            <a:avLst/>
            <a:gdLst/>
            <a:ahLst/>
            <a:cxnLst/>
            <a:rect l="l" t="t" r="r" b="b"/>
            <a:pathLst>
              <a:path w="4253865">
                <a:moveTo>
                  <a:pt x="0" y="0"/>
                </a:moveTo>
                <a:lnTo>
                  <a:pt x="4253395" y="0"/>
                </a:lnTo>
              </a:path>
            </a:pathLst>
          </a:custGeom>
          <a:ln w="28232">
            <a:solidFill>
              <a:srgbClr val="00989A"/>
            </a:solidFill>
          </a:ln>
        </p:spPr>
        <p:txBody>
          <a:bodyPr wrap="square" lIns="0" tIns="0" rIns="0" bIns="0" rtlCol="0"/>
          <a:lstStyle/>
          <a:p>
            <a:endParaRPr/>
          </a:p>
        </p:txBody>
      </p:sp>
      <p:sp>
        <p:nvSpPr>
          <p:cNvPr id="30" name="object 25"/>
          <p:cNvSpPr/>
          <p:nvPr userDrawn="1"/>
        </p:nvSpPr>
        <p:spPr>
          <a:xfrm>
            <a:off x="4616999" y="4406442"/>
            <a:ext cx="4260850" cy="0"/>
          </a:xfrm>
          <a:custGeom>
            <a:avLst/>
            <a:gdLst/>
            <a:ahLst/>
            <a:cxnLst/>
            <a:rect l="l" t="t" r="r" b="b"/>
            <a:pathLst>
              <a:path w="4260850">
                <a:moveTo>
                  <a:pt x="0" y="0"/>
                </a:moveTo>
                <a:lnTo>
                  <a:pt x="4260596" y="0"/>
                </a:lnTo>
              </a:path>
            </a:pathLst>
          </a:custGeom>
          <a:ln w="1549" cap="flat" cmpd="sng" algn="ctr">
            <a:solidFill>
              <a:srgbClr val="00989A"/>
            </a:solidFill>
            <a:prstDash val="solid"/>
            <a:round/>
            <a:headEnd type="none" w="med" len="med"/>
            <a:tailEnd type="none" w="med" len="med"/>
          </a:ln>
        </p:spPr>
        <p:txBody>
          <a:bodyPr wrap="square" lIns="0" tIns="0" rIns="0" bIns="0" rtlCol="0"/>
          <a:lstStyle/>
          <a:p>
            <a:endParaRPr/>
          </a:p>
        </p:txBody>
      </p:sp>
      <p:sp>
        <p:nvSpPr>
          <p:cNvPr id="31" name="object 26"/>
          <p:cNvSpPr/>
          <p:nvPr userDrawn="1"/>
        </p:nvSpPr>
        <p:spPr>
          <a:xfrm>
            <a:off x="306000" y="4401546"/>
            <a:ext cx="4029710" cy="0"/>
          </a:xfrm>
          <a:custGeom>
            <a:avLst/>
            <a:gdLst/>
            <a:ahLst/>
            <a:cxnLst/>
            <a:rect l="l" t="t" r="r" b="b"/>
            <a:pathLst>
              <a:path w="4029710">
                <a:moveTo>
                  <a:pt x="0" y="0"/>
                </a:moveTo>
                <a:lnTo>
                  <a:pt x="4029405" y="0"/>
                </a:lnTo>
              </a:path>
            </a:pathLst>
          </a:custGeom>
          <a:ln w="1549" cap="flat" cmpd="sng" algn="ctr">
            <a:solidFill>
              <a:srgbClr val="00989A"/>
            </a:solidFill>
            <a:prstDash val="solid"/>
            <a:round/>
            <a:headEnd type="none" w="med" len="med"/>
            <a:tailEnd type="none" w="med" len="med"/>
          </a:ln>
        </p:spPr>
        <p:txBody>
          <a:bodyPr wrap="square" lIns="0" tIns="0" rIns="0" bIns="0" rtlCol="0"/>
          <a:lstStyle/>
          <a:p>
            <a:endParaRPr/>
          </a:p>
        </p:txBody>
      </p:sp>
      <p:sp>
        <p:nvSpPr>
          <p:cNvPr id="34" name="Text Placeholder 33"/>
          <p:cNvSpPr>
            <a:spLocks noGrp="1"/>
          </p:cNvSpPr>
          <p:nvPr>
            <p:ph type="body" sz="quarter" idx="11"/>
          </p:nvPr>
        </p:nvSpPr>
        <p:spPr>
          <a:xfrm>
            <a:off x="395536" y="1135063"/>
            <a:ext cx="3671639" cy="2952750"/>
          </a:xfrm>
          <a:prstGeom prst="rect">
            <a:avLst/>
          </a:prstGeom>
        </p:spPr>
        <p:txBody>
          <a:bodyPr/>
          <a:lstStyle>
            <a:lvl1pPr>
              <a:defRPr sz="2000">
                <a:solidFill>
                  <a:srgbClr val="003B5A"/>
                </a:solidFill>
                <a:latin typeface="DIN-Light" charset="0"/>
                <a:ea typeface="DIN-Light" charset="0"/>
                <a:cs typeface="DIN-Light" charset="0"/>
              </a:defRPr>
            </a:lvl1pPr>
          </a:lstStyle>
          <a:p>
            <a:pPr lvl="0"/>
            <a:r>
              <a:rPr lang="en-US" dirty="0"/>
              <a:t>Click to edit Master text styles</a:t>
            </a:r>
          </a:p>
        </p:txBody>
      </p:sp>
      <p:sp>
        <p:nvSpPr>
          <p:cNvPr id="44" name="Text Placeholder 43"/>
          <p:cNvSpPr>
            <a:spLocks noGrp="1"/>
          </p:cNvSpPr>
          <p:nvPr>
            <p:ph type="body" sz="quarter" idx="15"/>
          </p:nvPr>
        </p:nvSpPr>
        <p:spPr>
          <a:xfrm>
            <a:off x="4616196" y="1135063"/>
            <a:ext cx="4210050" cy="360362"/>
          </a:xfrm>
          <a:prstGeom prst="rect">
            <a:avLst/>
          </a:prstGeom>
        </p:spPr>
        <p:txBody>
          <a:bodyPr/>
          <a:lstStyle>
            <a:lvl1pPr>
              <a:defRPr>
                <a:solidFill>
                  <a:srgbClr val="003B5A"/>
                </a:solidFill>
                <a:latin typeface="DIN-Bold" charset="0"/>
                <a:ea typeface="DIN-Bold" charset="0"/>
                <a:cs typeface="DIN-Bold" charset="0"/>
              </a:defRPr>
            </a:lvl1pPr>
          </a:lstStyle>
          <a:p>
            <a:pPr lvl="0"/>
            <a:r>
              <a:rPr lang="en-US" dirty="0"/>
              <a:t>Click to edit Master text styles</a:t>
            </a:r>
          </a:p>
        </p:txBody>
      </p:sp>
      <p:sp>
        <p:nvSpPr>
          <p:cNvPr id="45" name="Text Placeholder 4"/>
          <p:cNvSpPr>
            <a:spLocks noGrp="1"/>
          </p:cNvSpPr>
          <p:nvPr>
            <p:ph type="body" sz="quarter" idx="17"/>
          </p:nvPr>
        </p:nvSpPr>
        <p:spPr>
          <a:xfrm>
            <a:off x="4616977" y="1537768"/>
            <a:ext cx="4051300" cy="1584325"/>
          </a:xfrm>
          <a:prstGeom prst="rect">
            <a:avLst/>
          </a:prstGeom>
        </p:spPr>
        <p:txBody>
          <a:bodyPr/>
          <a:lstStyle>
            <a:lvl1pPr>
              <a:defRPr sz="1400">
                <a:solidFill>
                  <a:srgbClr val="525F6A"/>
                </a:solidFill>
                <a:latin typeface="DIN-Light" charset="0"/>
                <a:ea typeface="DIN-Light" charset="0"/>
                <a:cs typeface="DIN-Light" charset="0"/>
              </a:defRPr>
            </a:lvl1pPr>
          </a:lstStyle>
          <a:p>
            <a:pPr lvl="0"/>
            <a:r>
              <a:rPr lang="en-US" dirty="0"/>
              <a:t>Click to edit Master text styles</a:t>
            </a:r>
          </a:p>
        </p:txBody>
      </p:sp>
      <p:pic>
        <p:nvPicPr>
          <p:cNvPr id="29" name="Picture 28" descr="Northern Regional College Without Gold.png"/>
          <p:cNvPicPr>
            <a:picLocks noChangeAspect="1"/>
          </p:cNvPicPr>
          <p:nvPr userDrawn="1"/>
        </p:nvPicPr>
        <p:blipFill>
          <a:blip r:embed="rId2"/>
          <a:stretch>
            <a:fillRect/>
          </a:stretch>
        </p:blipFill>
        <p:spPr>
          <a:xfrm>
            <a:off x="7543800" y="288925"/>
            <a:ext cx="1300810" cy="431900"/>
          </a:xfrm>
          <a:prstGeom prst="rect">
            <a:avLst/>
          </a:prstGeom>
        </p:spPr>
      </p:pic>
      <p:sp>
        <p:nvSpPr>
          <p:cNvPr id="32" name="bk object 20"/>
          <p:cNvSpPr/>
          <p:nvPr userDrawn="1"/>
        </p:nvSpPr>
        <p:spPr>
          <a:xfrm>
            <a:off x="8334595" y="4612067"/>
            <a:ext cx="327660" cy="273050"/>
          </a:xfrm>
          <a:custGeom>
            <a:avLst/>
            <a:gdLst/>
            <a:ahLst/>
            <a:cxnLst/>
            <a:rect l="l" t="t" r="r" b="b"/>
            <a:pathLst>
              <a:path w="327659" h="273050">
                <a:moveTo>
                  <a:pt x="327507" y="0"/>
                </a:moveTo>
                <a:lnTo>
                  <a:pt x="0" y="0"/>
                </a:lnTo>
                <a:lnTo>
                  <a:pt x="163703" y="272808"/>
                </a:lnTo>
                <a:lnTo>
                  <a:pt x="163868" y="272808"/>
                </a:lnTo>
                <a:lnTo>
                  <a:pt x="163868" y="272681"/>
                </a:lnTo>
                <a:lnTo>
                  <a:pt x="327507"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33" name="bk object 21"/>
          <p:cNvSpPr/>
          <p:nvPr userDrawn="1"/>
        </p:nvSpPr>
        <p:spPr>
          <a:xfrm>
            <a:off x="8498464" y="4612067"/>
            <a:ext cx="328295" cy="273050"/>
          </a:xfrm>
          <a:custGeom>
            <a:avLst/>
            <a:gdLst/>
            <a:ahLst/>
            <a:cxnLst/>
            <a:rect l="l" t="t" r="r" b="b"/>
            <a:pathLst>
              <a:path w="328295" h="273050">
                <a:moveTo>
                  <a:pt x="163957" y="0"/>
                </a:moveTo>
                <a:lnTo>
                  <a:pt x="163639" y="0"/>
                </a:lnTo>
                <a:lnTo>
                  <a:pt x="0" y="272681"/>
                </a:lnTo>
                <a:lnTo>
                  <a:pt x="0" y="272808"/>
                </a:lnTo>
                <a:lnTo>
                  <a:pt x="327685" y="272808"/>
                </a:lnTo>
                <a:lnTo>
                  <a:pt x="163957"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35" name="bk object 22"/>
          <p:cNvSpPr/>
          <p:nvPr userDrawn="1"/>
        </p:nvSpPr>
        <p:spPr>
          <a:xfrm>
            <a:off x="8340452" y="4884877"/>
            <a:ext cx="316230" cy="263525"/>
          </a:xfrm>
          <a:custGeom>
            <a:avLst/>
            <a:gdLst/>
            <a:ahLst/>
            <a:cxnLst/>
            <a:rect l="l" t="t" r="r" b="b"/>
            <a:pathLst>
              <a:path w="316229" h="263525">
                <a:moveTo>
                  <a:pt x="158013" y="0"/>
                </a:moveTo>
                <a:lnTo>
                  <a:pt x="0" y="263118"/>
                </a:lnTo>
                <a:lnTo>
                  <a:pt x="315772" y="263118"/>
                </a:lnTo>
                <a:lnTo>
                  <a:pt x="158013" y="228"/>
                </a:lnTo>
                <a:lnTo>
                  <a:pt x="158013"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36" name="bk object 23"/>
          <p:cNvSpPr/>
          <p:nvPr userDrawn="1"/>
        </p:nvSpPr>
        <p:spPr>
          <a:xfrm>
            <a:off x="8498470" y="4884877"/>
            <a:ext cx="328295" cy="263525"/>
          </a:xfrm>
          <a:custGeom>
            <a:avLst/>
            <a:gdLst/>
            <a:ahLst/>
            <a:cxnLst/>
            <a:rect l="l" t="t" r="r" b="b"/>
            <a:pathLst>
              <a:path w="328295" h="263525">
                <a:moveTo>
                  <a:pt x="327723" y="0"/>
                </a:moveTo>
                <a:lnTo>
                  <a:pt x="0" y="0"/>
                </a:lnTo>
                <a:lnTo>
                  <a:pt x="0" y="228"/>
                </a:lnTo>
                <a:lnTo>
                  <a:pt x="157759" y="263118"/>
                </a:lnTo>
                <a:lnTo>
                  <a:pt x="169799" y="263118"/>
                </a:lnTo>
                <a:lnTo>
                  <a:pt x="327723"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37" name="bk object 24"/>
          <p:cNvSpPr/>
          <p:nvPr userDrawn="1"/>
        </p:nvSpPr>
        <p:spPr>
          <a:xfrm>
            <a:off x="8662416" y="4612069"/>
            <a:ext cx="327660" cy="273050"/>
          </a:xfrm>
          <a:custGeom>
            <a:avLst/>
            <a:gdLst/>
            <a:ahLst/>
            <a:cxnLst/>
            <a:rect l="l" t="t" r="r" b="b"/>
            <a:pathLst>
              <a:path w="327659" h="273050">
                <a:moveTo>
                  <a:pt x="327494" y="0"/>
                </a:moveTo>
                <a:lnTo>
                  <a:pt x="0" y="0"/>
                </a:lnTo>
                <a:lnTo>
                  <a:pt x="163728" y="272808"/>
                </a:lnTo>
                <a:lnTo>
                  <a:pt x="163880" y="272808"/>
                </a:lnTo>
                <a:lnTo>
                  <a:pt x="163880" y="272681"/>
                </a:lnTo>
                <a:lnTo>
                  <a:pt x="327494" y="0"/>
                </a:lnTo>
                <a:close/>
              </a:path>
            </a:pathLst>
          </a:custGeom>
          <a:solidFill>
            <a:srgbClr val="003B5A"/>
          </a:solidFill>
        </p:spPr>
        <p:txBody>
          <a:bodyPr wrap="square" lIns="0" tIns="0" rIns="0" bIns="0" rtlCol="0"/>
          <a:lstStyle/>
          <a:p>
            <a:endParaRPr>
              <a:solidFill>
                <a:srgbClr val="003B5A"/>
              </a:solidFill>
            </a:endParaRPr>
          </a:p>
        </p:txBody>
      </p:sp>
      <p:sp>
        <p:nvSpPr>
          <p:cNvPr id="38" name="bk object 25"/>
          <p:cNvSpPr/>
          <p:nvPr userDrawn="1"/>
        </p:nvSpPr>
        <p:spPr>
          <a:xfrm>
            <a:off x="8826297" y="4612066"/>
            <a:ext cx="318135" cy="273050"/>
          </a:xfrm>
          <a:custGeom>
            <a:avLst/>
            <a:gdLst/>
            <a:ahLst/>
            <a:cxnLst/>
            <a:rect l="l" t="t" r="r" b="b"/>
            <a:pathLst>
              <a:path w="318134" h="273050">
                <a:moveTo>
                  <a:pt x="163944" y="0"/>
                </a:moveTo>
                <a:lnTo>
                  <a:pt x="163614" y="0"/>
                </a:lnTo>
                <a:lnTo>
                  <a:pt x="0" y="272681"/>
                </a:lnTo>
                <a:lnTo>
                  <a:pt x="0" y="272808"/>
                </a:lnTo>
                <a:lnTo>
                  <a:pt x="317703" y="272808"/>
                </a:lnTo>
                <a:lnTo>
                  <a:pt x="317703" y="256146"/>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39" name="bk object 26"/>
          <p:cNvSpPr/>
          <p:nvPr userDrawn="1"/>
        </p:nvSpPr>
        <p:spPr>
          <a:xfrm>
            <a:off x="8990243" y="4612066"/>
            <a:ext cx="154305" cy="256540"/>
          </a:xfrm>
          <a:custGeom>
            <a:avLst/>
            <a:gdLst/>
            <a:ahLst/>
            <a:cxnLst/>
            <a:rect l="l" t="t" r="r" b="b"/>
            <a:pathLst>
              <a:path w="154304" h="256539">
                <a:moveTo>
                  <a:pt x="153758" y="0"/>
                </a:moveTo>
                <a:lnTo>
                  <a:pt x="0" y="0"/>
                </a:lnTo>
                <a:lnTo>
                  <a:pt x="153758" y="256146"/>
                </a:lnTo>
                <a:lnTo>
                  <a:pt x="153758"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41" name="bk object 27"/>
          <p:cNvSpPr/>
          <p:nvPr userDrawn="1"/>
        </p:nvSpPr>
        <p:spPr>
          <a:xfrm>
            <a:off x="8668277" y="4884877"/>
            <a:ext cx="316230" cy="263525"/>
          </a:xfrm>
          <a:custGeom>
            <a:avLst/>
            <a:gdLst/>
            <a:ahLst/>
            <a:cxnLst/>
            <a:rect l="l" t="t" r="r" b="b"/>
            <a:pathLst>
              <a:path w="316229" h="263525">
                <a:moveTo>
                  <a:pt x="158026" y="0"/>
                </a:moveTo>
                <a:lnTo>
                  <a:pt x="0" y="263118"/>
                </a:lnTo>
                <a:lnTo>
                  <a:pt x="315785" y="263118"/>
                </a:lnTo>
                <a:lnTo>
                  <a:pt x="158026" y="228"/>
                </a:lnTo>
                <a:lnTo>
                  <a:pt x="158026"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42" name="bk object 28"/>
          <p:cNvSpPr/>
          <p:nvPr userDrawn="1"/>
        </p:nvSpPr>
        <p:spPr>
          <a:xfrm>
            <a:off x="8996105" y="4901539"/>
            <a:ext cx="147955" cy="247015"/>
          </a:xfrm>
          <a:custGeom>
            <a:avLst/>
            <a:gdLst/>
            <a:ahLst/>
            <a:cxnLst/>
            <a:rect l="l" t="t" r="r" b="b"/>
            <a:pathLst>
              <a:path w="147954" h="247014">
                <a:moveTo>
                  <a:pt x="147891" y="0"/>
                </a:moveTo>
                <a:lnTo>
                  <a:pt x="0" y="246456"/>
                </a:lnTo>
                <a:lnTo>
                  <a:pt x="147891" y="246456"/>
                </a:lnTo>
                <a:lnTo>
                  <a:pt x="147891"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43" name="bk object 29"/>
          <p:cNvSpPr/>
          <p:nvPr userDrawn="1"/>
        </p:nvSpPr>
        <p:spPr>
          <a:xfrm>
            <a:off x="8826303" y="4884877"/>
            <a:ext cx="318135" cy="263525"/>
          </a:xfrm>
          <a:custGeom>
            <a:avLst/>
            <a:gdLst/>
            <a:ahLst/>
            <a:cxnLst/>
            <a:rect l="l" t="t" r="r" b="b"/>
            <a:pathLst>
              <a:path w="318134" h="263525">
                <a:moveTo>
                  <a:pt x="317703" y="0"/>
                </a:moveTo>
                <a:lnTo>
                  <a:pt x="0" y="0"/>
                </a:lnTo>
                <a:lnTo>
                  <a:pt x="0" y="228"/>
                </a:lnTo>
                <a:lnTo>
                  <a:pt x="157759" y="263118"/>
                </a:lnTo>
                <a:lnTo>
                  <a:pt x="169799" y="263118"/>
                </a:lnTo>
                <a:lnTo>
                  <a:pt x="317703" y="16662"/>
                </a:lnTo>
                <a:lnTo>
                  <a:pt x="317703" y="0"/>
                </a:lnTo>
                <a:close/>
              </a:path>
            </a:pathLst>
          </a:custGeom>
          <a:solidFill>
            <a:srgbClr val="003B5A"/>
          </a:solidFill>
        </p:spPr>
        <p:txBody>
          <a:bodyPr wrap="square" lIns="0" tIns="0" rIns="0" bIns="0" rtlCol="0"/>
          <a:lstStyle/>
          <a:p>
            <a:endParaRPr>
              <a:solidFill>
                <a:srgbClr val="003B5A"/>
              </a:solidFill>
            </a:endParaRPr>
          </a:p>
        </p:txBody>
      </p:sp>
      <p:sp>
        <p:nvSpPr>
          <p:cNvPr id="46" name="bk object 30"/>
          <p:cNvSpPr/>
          <p:nvPr userDrawn="1"/>
        </p:nvSpPr>
        <p:spPr>
          <a:xfrm>
            <a:off x="7842845" y="4612067"/>
            <a:ext cx="328295" cy="273050"/>
          </a:xfrm>
          <a:custGeom>
            <a:avLst/>
            <a:gdLst/>
            <a:ahLst/>
            <a:cxnLst/>
            <a:rect l="l" t="t" r="r" b="b"/>
            <a:pathLst>
              <a:path w="328295" h="273050">
                <a:moveTo>
                  <a:pt x="163918" y="0"/>
                </a:moveTo>
                <a:lnTo>
                  <a:pt x="163601" y="0"/>
                </a:lnTo>
                <a:lnTo>
                  <a:pt x="0" y="272681"/>
                </a:lnTo>
                <a:lnTo>
                  <a:pt x="0" y="272808"/>
                </a:lnTo>
                <a:lnTo>
                  <a:pt x="327685" y="272808"/>
                </a:lnTo>
                <a:lnTo>
                  <a:pt x="163918" y="0"/>
                </a:lnTo>
                <a:close/>
              </a:path>
            </a:pathLst>
          </a:custGeom>
          <a:solidFill>
            <a:srgbClr val="003B5A">
              <a:alpha val="15000"/>
            </a:srgbClr>
          </a:solidFill>
        </p:spPr>
        <p:txBody>
          <a:bodyPr wrap="square" lIns="0" tIns="0" rIns="0" bIns="0" rtlCol="0"/>
          <a:lstStyle/>
          <a:p>
            <a:endParaRPr>
              <a:solidFill>
                <a:srgbClr val="003B5A"/>
              </a:solidFill>
            </a:endParaRPr>
          </a:p>
        </p:txBody>
      </p:sp>
      <p:sp>
        <p:nvSpPr>
          <p:cNvPr id="47" name="bk object 31"/>
          <p:cNvSpPr/>
          <p:nvPr userDrawn="1"/>
        </p:nvSpPr>
        <p:spPr>
          <a:xfrm>
            <a:off x="7684805" y="4884877"/>
            <a:ext cx="316230" cy="263525"/>
          </a:xfrm>
          <a:custGeom>
            <a:avLst/>
            <a:gdLst/>
            <a:ahLst/>
            <a:cxnLst/>
            <a:rect l="l" t="t" r="r" b="b"/>
            <a:pathLst>
              <a:path w="316229" h="263525">
                <a:moveTo>
                  <a:pt x="158038" y="0"/>
                </a:moveTo>
                <a:lnTo>
                  <a:pt x="0" y="263118"/>
                </a:lnTo>
                <a:lnTo>
                  <a:pt x="315798" y="263118"/>
                </a:lnTo>
                <a:lnTo>
                  <a:pt x="158038" y="228"/>
                </a:lnTo>
                <a:lnTo>
                  <a:pt x="158038"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48" name="bk object 32"/>
          <p:cNvSpPr/>
          <p:nvPr userDrawn="1"/>
        </p:nvSpPr>
        <p:spPr>
          <a:xfrm>
            <a:off x="7842844" y="4884877"/>
            <a:ext cx="328295" cy="263525"/>
          </a:xfrm>
          <a:custGeom>
            <a:avLst/>
            <a:gdLst/>
            <a:ahLst/>
            <a:cxnLst/>
            <a:rect l="l" t="t" r="r" b="b"/>
            <a:pathLst>
              <a:path w="328295" h="263525">
                <a:moveTo>
                  <a:pt x="327736" y="0"/>
                </a:moveTo>
                <a:lnTo>
                  <a:pt x="0" y="0"/>
                </a:lnTo>
                <a:lnTo>
                  <a:pt x="0" y="228"/>
                </a:lnTo>
                <a:lnTo>
                  <a:pt x="157759" y="263118"/>
                </a:lnTo>
                <a:lnTo>
                  <a:pt x="169799" y="263118"/>
                </a:lnTo>
                <a:lnTo>
                  <a:pt x="327736"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49" name="bk object 33"/>
          <p:cNvSpPr/>
          <p:nvPr userDrawn="1"/>
        </p:nvSpPr>
        <p:spPr>
          <a:xfrm>
            <a:off x="8170643" y="4612067"/>
            <a:ext cx="327660" cy="273050"/>
          </a:xfrm>
          <a:custGeom>
            <a:avLst/>
            <a:gdLst/>
            <a:ahLst/>
            <a:cxnLst/>
            <a:rect l="l" t="t" r="r" b="b"/>
            <a:pathLst>
              <a:path w="327659" h="273050">
                <a:moveTo>
                  <a:pt x="163944" y="0"/>
                </a:moveTo>
                <a:lnTo>
                  <a:pt x="163664" y="0"/>
                </a:lnTo>
                <a:lnTo>
                  <a:pt x="0" y="272681"/>
                </a:lnTo>
                <a:lnTo>
                  <a:pt x="0" y="272808"/>
                </a:lnTo>
                <a:lnTo>
                  <a:pt x="327660" y="272808"/>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50" name="bk object 34"/>
          <p:cNvSpPr/>
          <p:nvPr userDrawn="1"/>
        </p:nvSpPr>
        <p:spPr>
          <a:xfrm>
            <a:off x="8012651" y="4884877"/>
            <a:ext cx="316230" cy="263525"/>
          </a:xfrm>
          <a:custGeom>
            <a:avLst/>
            <a:gdLst/>
            <a:ahLst/>
            <a:cxnLst/>
            <a:rect l="l" t="t" r="r" b="b"/>
            <a:pathLst>
              <a:path w="316229" h="263525">
                <a:moveTo>
                  <a:pt x="157987" y="0"/>
                </a:moveTo>
                <a:lnTo>
                  <a:pt x="0" y="263118"/>
                </a:lnTo>
                <a:lnTo>
                  <a:pt x="315747" y="263118"/>
                </a:lnTo>
                <a:lnTo>
                  <a:pt x="157987" y="228"/>
                </a:lnTo>
                <a:lnTo>
                  <a:pt x="157987" y="0"/>
                </a:lnTo>
                <a:close/>
              </a:path>
            </a:pathLst>
          </a:custGeom>
          <a:solidFill>
            <a:srgbClr val="003B5A"/>
          </a:solidFill>
        </p:spPr>
        <p:txBody>
          <a:bodyPr wrap="square" lIns="0" tIns="0" rIns="0" bIns="0" rtlCol="0"/>
          <a:lstStyle/>
          <a:p>
            <a:endParaRPr>
              <a:solidFill>
                <a:srgbClr val="003B5A"/>
              </a:solidFill>
            </a:endParaRPr>
          </a:p>
        </p:txBody>
      </p:sp>
      <p:sp>
        <p:nvSpPr>
          <p:cNvPr id="51" name="bk object 35"/>
          <p:cNvSpPr/>
          <p:nvPr userDrawn="1"/>
        </p:nvSpPr>
        <p:spPr>
          <a:xfrm>
            <a:off x="8170649" y="4884877"/>
            <a:ext cx="328295" cy="263525"/>
          </a:xfrm>
          <a:custGeom>
            <a:avLst/>
            <a:gdLst/>
            <a:ahLst/>
            <a:cxnLst/>
            <a:rect l="l" t="t" r="r" b="b"/>
            <a:pathLst>
              <a:path w="328295" h="263525">
                <a:moveTo>
                  <a:pt x="327710" y="0"/>
                </a:moveTo>
                <a:lnTo>
                  <a:pt x="0" y="0"/>
                </a:lnTo>
                <a:lnTo>
                  <a:pt x="0" y="228"/>
                </a:lnTo>
                <a:lnTo>
                  <a:pt x="157746" y="263118"/>
                </a:lnTo>
                <a:lnTo>
                  <a:pt x="169798" y="263118"/>
                </a:lnTo>
                <a:lnTo>
                  <a:pt x="327710"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27" name="Title 24"/>
          <p:cNvSpPr>
            <a:spLocks noGrp="1"/>
          </p:cNvSpPr>
          <p:nvPr>
            <p:ph type="title"/>
          </p:nvPr>
        </p:nvSpPr>
        <p:spPr>
          <a:xfrm>
            <a:off x="228600" y="136526"/>
            <a:ext cx="3810000" cy="380999"/>
          </a:xfrm>
        </p:spPr>
        <p:txBody>
          <a:bodyPr>
            <a:normAutofit/>
          </a:bodyPr>
          <a:lstStyle>
            <a:lvl1pPr>
              <a:defRPr sz="1200">
                <a:solidFill>
                  <a:srgbClr val="003B5A"/>
                </a:solidFill>
              </a:defRPr>
            </a:lvl1pPr>
          </a:lstStyle>
          <a:p>
            <a:r>
              <a:rPr lang="en-GB"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7FCC-8DE1-4D23-9C30-8AC63B1859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DB8EBB-11F0-4482-86EE-B6AC2E3112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04D06-54DE-4E2F-810C-A3D404C2AAB6}"/>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5" name="Footer Placeholder 4">
            <a:extLst>
              <a:ext uri="{FF2B5EF4-FFF2-40B4-BE49-F238E27FC236}">
                <a16:creationId xmlns:a16="http://schemas.microsoft.com/office/drawing/2014/main" id="{C3728550-8211-4C03-9550-76626D43D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1BC307-5656-4B55-BDB8-684CA8BC8694}"/>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297554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and Content">
    <p:bg>
      <p:bgPr>
        <a:solidFill>
          <a:schemeClr val="bg1"/>
        </a:solidFill>
        <a:effectLst/>
      </p:bgPr>
    </p:bg>
    <p:spTree>
      <p:nvGrpSpPr>
        <p:cNvPr id="1" name=""/>
        <p:cNvGrpSpPr/>
        <p:nvPr/>
      </p:nvGrpSpPr>
      <p:grpSpPr>
        <a:xfrm>
          <a:off x="0" y="0"/>
          <a:ext cx="0" cy="0"/>
          <a:chOff x="0" y="0"/>
          <a:chExt cx="0" cy="0"/>
        </a:xfrm>
      </p:grpSpPr>
      <p:sp>
        <p:nvSpPr>
          <p:cNvPr id="25" name="object 20"/>
          <p:cNvSpPr/>
          <p:nvPr userDrawn="1"/>
        </p:nvSpPr>
        <p:spPr>
          <a:xfrm>
            <a:off x="306000" y="796985"/>
            <a:ext cx="4029710" cy="0"/>
          </a:xfrm>
          <a:custGeom>
            <a:avLst/>
            <a:gdLst/>
            <a:ahLst/>
            <a:cxnLst/>
            <a:rect l="l" t="t" r="r" b="b"/>
            <a:pathLst>
              <a:path w="4029710">
                <a:moveTo>
                  <a:pt x="0" y="0"/>
                </a:moveTo>
                <a:lnTo>
                  <a:pt x="4029405" y="0"/>
                </a:lnTo>
              </a:path>
            </a:pathLst>
          </a:custGeom>
          <a:ln w="27978">
            <a:solidFill>
              <a:srgbClr val="00989A"/>
            </a:solidFill>
          </a:ln>
        </p:spPr>
        <p:txBody>
          <a:bodyPr wrap="square" lIns="0" tIns="0" rIns="0" bIns="0" rtlCol="0"/>
          <a:lstStyle/>
          <a:p>
            <a:endParaRPr/>
          </a:p>
        </p:txBody>
      </p:sp>
      <p:sp>
        <p:nvSpPr>
          <p:cNvPr id="26" name="object 21"/>
          <p:cNvSpPr/>
          <p:nvPr userDrawn="1"/>
        </p:nvSpPr>
        <p:spPr>
          <a:xfrm>
            <a:off x="4616999" y="797736"/>
            <a:ext cx="4253865" cy="0"/>
          </a:xfrm>
          <a:custGeom>
            <a:avLst/>
            <a:gdLst/>
            <a:ahLst/>
            <a:cxnLst/>
            <a:rect l="l" t="t" r="r" b="b"/>
            <a:pathLst>
              <a:path w="4253865">
                <a:moveTo>
                  <a:pt x="0" y="0"/>
                </a:moveTo>
                <a:lnTo>
                  <a:pt x="4253395" y="0"/>
                </a:lnTo>
              </a:path>
            </a:pathLst>
          </a:custGeom>
          <a:ln w="28232">
            <a:solidFill>
              <a:srgbClr val="00989A"/>
            </a:solidFill>
          </a:ln>
        </p:spPr>
        <p:txBody>
          <a:bodyPr wrap="square" lIns="0" tIns="0" rIns="0" bIns="0" rtlCol="0"/>
          <a:lstStyle/>
          <a:p>
            <a:endParaRPr/>
          </a:p>
        </p:txBody>
      </p:sp>
      <p:sp>
        <p:nvSpPr>
          <p:cNvPr id="30" name="object 25"/>
          <p:cNvSpPr/>
          <p:nvPr userDrawn="1"/>
        </p:nvSpPr>
        <p:spPr>
          <a:xfrm>
            <a:off x="4616999" y="4406442"/>
            <a:ext cx="4260850" cy="0"/>
          </a:xfrm>
          <a:custGeom>
            <a:avLst/>
            <a:gdLst/>
            <a:ahLst/>
            <a:cxnLst/>
            <a:rect l="l" t="t" r="r" b="b"/>
            <a:pathLst>
              <a:path w="4260850">
                <a:moveTo>
                  <a:pt x="0" y="0"/>
                </a:moveTo>
                <a:lnTo>
                  <a:pt x="4260596" y="0"/>
                </a:lnTo>
              </a:path>
            </a:pathLst>
          </a:custGeom>
          <a:ln w="1549" cap="flat" cmpd="sng" algn="ctr">
            <a:solidFill>
              <a:srgbClr val="00989A"/>
            </a:solidFill>
            <a:prstDash val="solid"/>
            <a:round/>
            <a:headEnd type="none" w="med" len="med"/>
            <a:tailEnd type="none" w="med" len="med"/>
          </a:ln>
        </p:spPr>
        <p:txBody>
          <a:bodyPr wrap="square" lIns="0" tIns="0" rIns="0" bIns="0" rtlCol="0"/>
          <a:lstStyle/>
          <a:p>
            <a:endParaRPr/>
          </a:p>
        </p:txBody>
      </p:sp>
      <p:sp>
        <p:nvSpPr>
          <p:cNvPr id="31" name="object 26"/>
          <p:cNvSpPr/>
          <p:nvPr userDrawn="1"/>
        </p:nvSpPr>
        <p:spPr>
          <a:xfrm>
            <a:off x="306000" y="4401546"/>
            <a:ext cx="4029710" cy="0"/>
          </a:xfrm>
          <a:custGeom>
            <a:avLst/>
            <a:gdLst/>
            <a:ahLst/>
            <a:cxnLst/>
            <a:rect l="l" t="t" r="r" b="b"/>
            <a:pathLst>
              <a:path w="4029710">
                <a:moveTo>
                  <a:pt x="0" y="0"/>
                </a:moveTo>
                <a:lnTo>
                  <a:pt x="4029405" y="0"/>
                </a:lnTo>
              </a:path>
            </a:pathLst>
          </a:custGeom>
          <a:ln w="1549" cap="flat" cmpd="sng" algn="ctr">
            <a:solidFill>
              <a:srgbClr val="00989A"/>
            </a:solidFill>
            <a:prstDash val="solid"/>
            <a:round/>
            <a:headEnd type="none" w="med" len="med"/>
            <a:tailEnd type="none" w="med" len="med"/>
          </a:ln>
        </p:spPr>
        <p:txBody>
          <a:bodyPr wrap="square" lIns="0" tIns="0" rIns="0" bIns="0" rtlCol="0"/>
          <a:lstStyle/>
          <a:p>
            <a:endParaRPr/>
          </a:p>
        </p:txBody>
      </p:sp>
      <p:sp>
        <p:nvSpPr>
          <p:cNvPr id="3" name="Picture Placeholder 2"/>
          <p:cNvSpPr>
            <a:spLocks noGrp="1"/>
          </p:cNvSpPr>
          <p:nvPr>
            <p:ph type="pic" sz="quarter" idx="14"/>
          </p:nvPr>
        </p:nvSpPr>
        <p:spPr>
          <a:xfrm>
            <a:off x="306000" y="919163"/>
            <a:ext cx="4029710" cy="3384550"/>
          </a:xfrm>
          <a:prstGeom prst="rect">
            <a:avLst/>
          </a:prstGeom>
        </p:spPr>
        <p:txBody>
          <a:bodyPr/>
          <a:lstStyle/>
          <a:p>
            <a:endParaRPr lang="en-US" dirty="0"/>
          </a:p>
        </p:txBody>
      </p:sp>
      <p:sp>
        <p:nvSpPr>
          <p:cNvPr id="33" name="Text Placeholder 43"/>
          <p:cNvSpPr>
            <a:spLocks noGrp="1"/>
          </p:cNvSpPr>
          <p:nvPr>
            <p:ph type="body" sz="quarter" idx="16"/>
          </p:nvPr>
        </p:nvSpPr>
        <p:spPr>
          <a:xfrm>
            <a:off x="4616196" y="1135063"/>
            <a:ext cx="4210050" cy="360362"/>
          </a:xfrm>
          <a:prstGeom prst="rect">
            <a:avLst/>
          </a:prstGeom>
        </p:spPr>
        <p:txBody>
          <a:bodyPr/>
          <a:lstStyle>
            <a:lvl1pPr>
              <a:defRPr>
                <a:solidFill>
                  <a:srgbClr val="003B5A"/>
                </a:solidFill>
                <a:latin typeface="DIN-Bold" charset="0"/>
                <a:ea typeface="DIN-Bold" charset="0"/>
                <a:cs typeface="DIN-Bold" charset="0"/>
              </a:defRPr>
            </a:lvl1pPr>
          </a:lstStyle>
          <a:p>
            <a:pPr lvl="0"/>
            <a:r>
              <a:rPr lang="en-US" dirty="0"/>
              <a:t>Click to edit Master text styles</a:t>
            </a:r>
          </a:p>
        </p:txBody>
      </p:sp>
      <p:sp>
        <p:nvSpPr>
          <p:cNvPr id="5" name="Text Placeholder 4"/>
          <p:cNvSpPr>
            <a:spLocks noGrp="1"/>
          </p:cNvSpPr>
          <p:nvPr>
            <p:ph type="body" sz="quarter" idx="17"/>
          </p:nvPr>
        </p:nvSpPr>
        <p:spPr>
          <a:xfrm>
            <a:off x="4616977" y="1537768"/>
            <a:ext cx="4051300" cy="1584325"/>
          </a:xfrm>
          <a:prstGeom prst="rect">
            <a:avLst/>
          </a:prstGeom>
        </p:spPr>
        <p:txBody>
          <a:bodyPr/>
          <a:lstStyle>
            <a:lvl1pPr>
              <a:defRPr sz="1400">
                <a:solidFill>
                  <a:srgbClr val="525F6A"/>
                </a:solidFill>
                <a:latin typeface="DIN-Light" charset="0"/>
                <a:ea typeface="DIN-Light" charset="0"/>
                <a:cs typeface="DIN-Light" charset="0"/>
              </a:defRPr>
            </a:lvl1pPr>
          </a:lstStyle>
          <a:p>
            <a:pPr lvl="0"/>
            <a:r>
              <a:rPr lang="en-US" dirty="0"/>
              <a:t>Click to edit Master text styles</a:t>
            </a:r>
          </a:p>
        </p:txBody>
      </p:sp>
      <p:pic>
        <p:nvPicPr>
          <p:cNvPr id="29" name="Picture 28" descr="Northern Regional College Without Gold.png"/>
          <p:cNvPicPr>
            <a:picLocks noChangeAspect="1"/>
          </p:cNvPicPr>
          <p:nvPr userDrawn="1"/>
        </p:nvPicPr>
        <p:blipFill>
          <a:blip r:embed="rId2"/>
          <a:stretch>
            <a:fillRect/>
          </a:stretch>
        </p:blipFill>
        <p:spPr>
          <a:xfrm>
            <a:off x="7543800" y="288925"/>
            <a:ext cx="1300810" cy="431900"/>
          </a:xfrm>
          <a:prstGeom prst="rect">
            <a:avLst/>
          </a:prstGeom>
        </p:spPr>
      </p:pic>
      <p:sp>
        <p:nvSpPr>
          <p:cNvPr id="32" name="bk object 20"/>
          <p:cNvSpPr/>
          <p:nvPr userDrawn="1"/>
        </p:nvSpPr>
        <p:spPr>
          <a:xfrm>
            <a:off x="8334595" y="4612067"/>
            <a:ext cx="327660" cy="273050"/>
          </a:xfrm>
          <a:custGeom>
            <a:avLst/>
            <a:gdLst/>
            <a:ahLst/>
            <a:cxnLst/>
            <a:rect l="l" t="t" r="r" b="b"/>
            <a:pathLst>
              <a:path w="327659" h="273050">
                <a:moveTo>
                  <a:pt x="327507" y="0"/>
                </a:moveTo>
                <a:lnTo>
                  <a:pt x="0" y="0"/>
                </a:lnTo>
                <a:lnTo>
                  <a:pt x="163703" y="272808"/>
                </a:lnTo>
                <a:lnTo>
                  <a:pt x="163868" y="272808"/>
                </a:lnTo>
                <a:lnTo>
                  <a:pt x="163868" y="272681"/>
                </a:lnTo>
                <a:lnTo>
                  <a:pt x="327507"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34" name="bk object 21"/>
          <p:cNvSpPr/>
          <p:nvPr userDrawn="1"/>
        </p:nvSpPr>
        <p:spPr>
          <a:xfrm>
            <a:off x="8498464" y="4612067"/>
            <a:ext cx="328295" cy="273050"/>
          </a:xfrm>
          <a:custGeom>
            <a:avLst/>
            <a:gdLst/>
            <a:ahLst/>
            <a:cxnLst/>
            <a:rect l="l" t="t" r="r" b="b"/>
            <a:pathLst>
              <a:path w="328295" h="273050">
                <a:moveTo>
                  <a:pt x="163957" y="0"/>
                </a:moveTo>
                <a:lnTo>
                  <a:pt x="163639" y="0"/>
                </a:lnTo>
                <a:lnTo>
                  <a:pt x="0" y="272681"/>
                </a:lnTo>
                <a:lnTo>
                  <a:pt x="0" y="272808"/>
                </a:lnTo>
                <a:lnTo>
                  <a:pt x="327685" y="272808"/>
                </a:lnTo>
                <a:lnTo>
                  <a:pt x="163957"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35" name="bk object 22"/>
          <p:cNvSpPr/>
          <p:nvPr userDrawn="1"/>
        </p:nvSpPr>
        <p:spPr>
          <a:xfrm>
            <a:off x="8340452" y="4884877"/>
            <a:ext cx="316230" cy="263525"/>
          </a:xfrm>
          <a:custGeom>
            <a:avLst/>
            <a:gdLst/>
            <a:ahLst/>
            <a:cxnLst/>
            <a:rect l="l" t="t" r="r" b="b"/>
            <a:pathLst>
              <a:path w="316229" h="263525">
                <a:moveTo>
                  <a:pt x="158013" y="0"/>
                </a:moveTo>
                <a:lnTo>
                  <a:pt x="0" y="263118"/>
                </a:lnTo>
                <a:lnTo>
                  <a:pt x="315772" y="263118"/>
                </a:lnTo>
                <a:lnTo>
                  <a:pt x="158013" y="228"/>
                </a:lnTo>
                <a:lnTo>
                  <a:pt x="158013"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36" name="bk object 23"/>
          <p:cNvSpPr/>
          <p:nvPr userDrawn="1"/>
        </p:nvSpPr>
        <p:spPr>
          <a:xfrm>
            <a:off x="8498470" y="4884877"/>
            <a:ext cx="328295" cy="263525"/>
          </a:xfrm>
          <a:custGeom>
            <a:avLst/>
            <a:gdLst/>
            <a:ahLst/>
            <a:cxnLst/>
            <a:rect l="l" t="t" r="r" b="b"/>
            <a:pathLst>
              <a:path w="328295" h="263525">
                <a:moveTo>
                  <a:pt x="327723" y="0"/>
                </a:moveTo>
                <a:lnTo>
                  <a:pt x="0" y="0"/>
                </a:lnTo>
                <a:lnTo>
                  <a:pt x="0" y="228"/>
                </a:lnTo>
                <a:lnTo>
                  <a:pt x="157759" y="263118"/>
                </a:lnTo>
                <a:lnTo>
                  <a:pt x="169799" y="263118"/>
                </a:lnTo>
                <a:lnTo>
                  <a:pt x="327723"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37" name="bk object 24"/>
          <p:cNvSpPr/>
          <p:nvPr userDrawn="1"/>
        </p:nvSpPr>
        <p:spPr>
          <a:xfrm>
            <a:off x="8662416" y="4612069"/>
            <a:ext cx="327660" cy="273050"/>
          </a:xfrm>
          <a:custGeom>
            <a:avLst/>
            <a:gdLst/>
            <a:ahLst/>
            <a:cxnLst/>
            <a:rect l="l" t="t" r="r" b="b"/>
            <a:pathLst>
              <a:path w="327659" h="273050">
                <a:moveTo>
                  <a:pt x="327494" y="0"/>
                </a:moveTo>
                <a:lnTo>
                  <a:pt x="0" y="0"/>
                </a:lnTo>
                <a:lnTo>
                  <a:pt x="163728" y="272808"/>
                </a:lnTo>
                <a:lnTo>
                  <a:pt x="163880" y="272808"/>
                </a:lnTo>
                <a:lnTo>
                  <a:pt x="163880" y="272681"/>
                </a:lnTo>
                <a:lnTo>
                  <a:pt x="327494" y="0"/>
                </a:lnTo>
                <a:close/>
              </a:path>
            </a:pathLst>
          </a:custGeom>
          <a:solidFill>
            <a:srgbClr val="003B5A"/>
          </a:solidFill>
        </p:spPr>
        <p:txBody>
          <a:bodyPr wrap="square" lIns="0" tIns="0" rIns="0" bIns="0" rtlCol="0"/>
          <a:lstStyle/>
          <a:p>
            <a:endParaRPr>
              <a:solidFill>
                <a:srgbClr val="003B5A"/>
              </a:solidFill>
            </a:endParaRPr>
          </a:p>
        </p:txBody>
      </p:sp>
      <p:sp>
        <p:nvSpPr>
          <p:cNvPr id="38" name="bk object 25"/>
          <p:cNvSpPr/>
          <p:nvPr userDrawn="1"/>
        </p:nvSpPr>
        <p:spPr>
          <a:xfrm>
            <a:off x="8826297" y="4612066"/>
            <a:ext cx="318135" cy="273050"/>
          </a:xfrm>
          <a:custGeom>
            <a:avLst/>
            <a:gdLst/>
            <a:ahLst/>
            <a:cxnLst/>
            <a:rect l="l" t="t" r="r" b="b"/>
            <a:pathLst>
              <a:path w="318134" h="273050">
                <a:moveTo>
                  <a:pt x="163944" y="0"/>
                </a:moveTo>
                <a:lnTo>
                  <a:pt x="163614" y="0"/>
                </a:lnTo>
                <a:lnTo>
                  <a:pt x="0" y="272681"/>
                </a:lnTo>
                <a:lnTo>
                  <a:pt x="0" y="272808"/>
                </a:lnTo>
                <a:lnTo>
                  <a:pt x="317703" y="272808"/>
                </a:lnTo>
                <a:lnTo>
                  <a:pt x="317703" y="256146"/>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39" name="bk object 26"/>
          <p:cNvSpPr/>
          <p:nvPr userDrawn="1"/>
        </p:nvSpPr>
        <p:spPr>
          <a:xfrm>
            <a:off x="8990243" y="4612066"/>
            <a:ext cx="154305" cy="256540"/>
          </a:xfrm>
          <a:custGeom>
            <a:avLst/>
            <a:gdLst/>
            <a:ahLst/>
            <a:cxnLst/>
            <a:rect l="l" t="t" r="r" b="b"/>
            <a:pathLst>
              <a:path w="154304" h="256539">
                <a:moveTo>
                  <a:pt x="153758" y="0"/>
                </a:moveTo>
                <a:lnTo>
                  <a:pt x="0" y="0"/>
                </a:lnTo>
                <a:lnTo>
                  <a:pt x="153758" y="256146"/>
                </a:lnTo>
                <a:lnTo>
                  <a:pt x="153758"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41" name="bk object 27"/>
          <p:cNvSpPr/>
          <p:nvPr userDrawn="1"/>
        </p:nvSpPr>
        <p:spPr>
          <a:xfrm>
            <a:off x="8668277" y="4884877"/>
            <a:ext cx="316230" cy="263525"/>
          </a:xfrm>
          <a:custGeom>
            <a:avLst/>
            <a:gdLst/>
            <a:ahLst/>
            <a:cxnLst/>
            <a:rect l="l" t="t" r="r" b="b"/>
            <a:pathLst>
              <a:path w="316229" h="263525">
                <a:moveTo>
                  <a:pt x="158026" y="0"/>
                </a:moveTo>
                <a:lnTo>
                  <a:pt x="0" y="263118"/>
                </a:lnTo>
                <a:lnTo>
                  <a:pt x="315785" y="263118"/>
                </a:lnTo>
                <a:lnTo>
                  <a:pt x="158026" y="228"/>
                </a:lnTo>
                <a:lnTo>
                  <a:pt x="158026"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42" name="bk object 28"/>
          <p:cNvSpPr/>
          <p:nvPr userDrawn="1"/>
        </p:nvSpPr>
        <p:spPr>
          <a:xfrm>
            <a:off x="8996105" y="4901539"/>
            <a:ext cx="147955" cy="247015"/>
          </a:xfrm>
          <a:custGeom>
            <a:avLst/>
            <a:gdLst/>
            <a:ahLst/>
            <a:cxnLst/>
            <a:rect l="l" t="t" r="r" b="b"/>
            <a:pathLst>
              <a:path w="147954" h="247014">
                <a:moveTo>
                  <a:pt x="147891" y="0"/>
                </a:moveTo>
                <a:lnTo>
                  <a:pt x="0" y="246456"/>
                </a:lnTo>
                <a:lnTo>
                  <a:pt x="147891" y="246456"/>
                </a:lnTo>
                <a:lnTo>
                  <a:pt x="147891"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43" name="bk object 29"/>
          <p:cNvSpPr/>
          <p:nvPr userDrawn="1"/>
        </p:nvSpPr>
        <p:spPr>
          <a:xfrm>
            <a:off x="8826303" y="4884877"/>
            <a:ext cx="318135" cy="263525"/>
          </a:xfrm>
          <a:custGeom>
            <a:avLst/>
            <a:gdLst/>
            <a:ahLst/>
            <a:cxnLst/>
            <a:rect l="l" t="t" r="r" b="b"/>
            <a:pathLst>
              <a:path w="318134" h="263525">
                <a:moveTo>
                  <a:pt x="317703" y="0"/>
                </a:moveTo>
                <a:lnTo>
                  <a:pt x="0" y="0"/>
                </a:lnTo>
                <a:lnTo>
                  <a:pt x="0" y="228"/>
                </a:lnTo>
                <a:lnTo>
                  <a:pt x="157759" y="263118"/>
                </a:lnTo>
                <a:lnTo>
                  <a:pt x="169799" y="263118"/>
                </a:lnTo>
                <a:lnTo>
                  <a:pt x="317703" y="16662"/>
                </a:lnTo>
                <a:lnTo>
                  <a:pt x="317703" y="0"/>
                </a:lnTo>
                <a:close/>
              </a:path>
            </a:pathLst>
          </a:custGeom>
          <a:solidFill>
            <a:srgbClr val="003B5A"/>
          </a:solidFill>
        </p:spPr>
        <p:txBody>
          <a:bodyPr wrap="square" lIns="0" tIns="0" rIns="0" bIns="0" rtlCol="0"/>
          <a:lstStyle/>
          <a:p>
            <a:endParaRPr>
              <a:solidFill>
                <a:srgbClr val="003B5A"/>
              </a:solidFill>
            </a:endParaRPr>
          </a:p>
        </p:txBody>
      </p:sp>
      <p:sp>
        <p:nvSpPr>
          <p:cNvPr id="44" name="bk object 30"/>
          <p:cNvSpPr/>
          <p:nvPr userDrawn="1"/>
        </p:nvSpPr>
        <p:spPr>
          <a:xfrm>
            <a:off x="7842845" y="4612067"/>
            <a:ext cx="328295" cy="273050"/>
          </a:xfrm>
          <a:custGeom>
            <a:avLst/>
            <a:gdLst/>
            <a:ahLst/>
            <a:cxnLst/>
            <a:rect l="l" t="t" r="r" b="b"/>
            <a:pathLst>
              <a:path w="328295" h="273050">
                <a:moveTo>
                  <a:pt x="163918" y="0"/>
                </a:moveTo>
                <a:lnTo>
                  <a:pt x="163601" y="0"/>
                </a:lnTo>
                <a:lnTo>
                  <a:pt x="0" y="272681"/>
                </a:lnTo>
                <a:lnTo>
                  <a:pt x="0" y="272808"/>
                </a:lnTo>
                <a:lnTo>
                  <a:pt x="327685" y="272808"/>
                </a:lnTo>
                <a:lnTo>
                  <a:pt x="163918" y="0"/>
                </a:lnTo>
                <a:close/>
              </a:path>
            </a:pathLst>
          </a:custGeom>
          <a:solidFill>
            <a:srgbClr val="003B5A">
              <a:alpha val="15000"/>
            </a:srgbClr>
          </a:solidFill>
        </p:spPr>
        <p:txBody>
          <a:bodyPr wrap="square" lIns="0" tIns="0" rIns="0" bIns="0" rtlCol="0"/>
          <a:lstStyle/>
          <a:p>
            <a:endParaRPr>
              <a:solidFill>
                <a:srgbClr val="003B5A"/>
              </a:solidFill>
            </a:endParaRPr>
          </a:p>
        </p:txBody>
      </p:sp>
      <p:sp>
        <p:nvSpPr>
          <p:cNvPr id="45" name="bk object 31"/>
          <p:cNvSpPr/>
          <p:nvPr userDrawn="1"/>
        </p:nvSpPr>
        <p:spPr>
          <a:xfrm>
            <a:off x="7684805" y="4884877"/>
            <a:ext cx="316230" cy="263525"/>
          </a:xfrm>
          <a:custGeom>
            <a:avLst/>
            <a:gdLst/>
            <a:ahLst/>
            <a:cxnLst/>
            <a:rect l="l" t="t" r="r" b="b"/>
            <a:pathLst>
              <a:path w="316229" h="263525">
                <a:moveTo>
                  <a:pt x="158038" y="0"/>
                </a:moveTo>
                <a:lnTo>
                  <a:pt x="0" y="263118"/>
                </a:lnTo>
                <a:lnTo>
                  <a:pt x="315798" y="263118"/>
                </a:lnTo>
                <a:lnTo>
                  <a:pt x="158038" y="228"/>
                </a:lnTo>
                <a:lnTo>
                  <a:pt x="158038"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46" name="bk object 32"/>
          <p:cNvSpPr/>
          <p:nvPr userDrawn="1"/>
        </p:nvSpPr>
        <p:spPr>
          <a:xfrm>
            <a:off x="7842844" y="4884877"/>
            <a:ext cx="328295" cy="263525"/>
          </a:xfrm>
          <a:custGeom>
            <a:avLst/>
            <a:gdLst/>
            <a:ahLst/>
            <a:cxnLst/>
            <a:rect l="l" t="t" r="r" b="b"/>
            <a:pathLst>
              <a:path w="328295" h="263525">
                <a:moveTo>
                  <a:pt x="327736" y="0"/>
                </a:moveTo>
                <a:lnTo>
                  <a:pt x="0" y="0"/>
                </a:lnTo>
                <a:lnTo>
                  <a:pt x="0" y="228"/>
                </a:lnTo>
                <a:lnTo>
                  <a:pt x="157759" y="263118"/>
                </a:lnTo>
                <a:lnTo>
                  <a:pt x="169799" y="263118"/>
                </a:lnTo>
                <a:lnTo>
                  <a:pt x="327736"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47" name="bk object 33"/>
          <p:cNvSpPr/>
          <p:nvPr userDrawn="1"/>
        </p:nvSpPr>
        <p:spPr>
          <a:xfrm>
            <a:off x="8170643" y="4612067"/>
            <a:ext cx="327660" cy="273050"/>
          </a:xfrm>
          <a:custGeom>
            <a:avLst/>
            <a:gdLst/>
            <a:ahLst/>
            <a:cxnLst/>
            <a:rect l="l" t="t" r="r" b="b"/>
            <a:pathLst>
              <a:path w="327659" h="273050">
                <a:moveTo>
                  <a:pt x="163944" y="0"/>
                </a:moveTo>
                <a:lnTo>
                  <a:pt x="163664" y="0"/>
                </a:lnTo>
                <a:lnTo>
                  <a:pt x="0" y="272681"/>
                </a:lnTo>
                <a:lnTo>
                  <a:pt x="0" y="272808"/>
                </a:lnTo>
                <a:lnTo>
                  <a:pt x="327660" y="272808"/>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48" name="bk object 34"/>
          <p:cNvSpPr/>
          <p:nvPr userDrawn="1"/>
        </p:nvSpPr>
        <p:spPr>
          <a:xfrm>
            <a:off x="8012651" y="4884877"/>
            <a:ext cx="316230" cy="263525"/>
          </a:xfrm>
          <a:custGeom>
            <a:avLst/>
            <a:gdLst/>
            <a:ahLst/>
            <a:cxnLst/>
            <a:rect l="l" t="t" r="r" b="b"/>
            <a:pathLst>
              <a:path w="316229" h="263525">
                <a:moveTo>
                  <a:pt x="157987" y="0"/>
                </a:moveTo>
                <a:lnTo>
                  <a:pt x="0" y="263118"/>
                </a:lnTo>
                <a:lnTo>
                  <a:pt x="315747" y="263118"/>
                </a:lnTo>
                <a:lnTo>
                  <a:pt x="157987" y="228"/>
                </a:lnTo>
                <a:lnTo>
                  <a:pt x="157987" y="0"/>
                </a:lnTo>
                <a:close/>
              </a:path>
            </a:pathLst>
          </a:custGeom>
          <a:solidFill>
            <a:srgbClr val="003B5A"/>
          </a:solidFill>
        </p:spPr>
        <p:txBody>
          <a:bodyPr wrap="square" lIns="0" tIns="0" rIns="0" bIns="0" rtlCol="0"/>
          <a:lstStyle/>
          <a:p>
            <a:endParaRPr>
              <a:solidFill>
                <a:srgbClr val="003B5A"/>
              </a:solidFill>
            </a:endParaRPr>
          </a:p>
        </p:txBody>
      </p:sp>
      <p:sp>
        <p:nvSpPr>
          <p:cNvPr id="49" name="bk object 35"/>
          <p:cNvSpPr/>
          <p:nvPr userDrawn="1"/>
        </p:nvSpPr>
        <p:spPr>
          <a:xfrm>
            <a:off x="8170649" y="4884877"/>
            <a:ext cx="328295" cy="263525"/>
          </a:xfrm>
          <a:custGeom>
            <a:avLst/>
            <a:gdLst/>
            <a:ahLst/>
            <a:cxnLst/>
            <a:rect l="l" t="t" r="r" b="b"/>
            <a:pathLst>
              <a:path w="328295" h="263525">
                <a:moveTo>
                  <a:pt x="327710" y="0"/>
                </a:moveTo>
                <a:lnTo>
                  <a:pt x="0" y="0"/>
                </a:lnTo>
                <a:lnTo>
                  <a:pt x="0" y="228"/>
                </a:lnTo>
                <a:lnTo>
                  <a:pt x="157746" y="263118"/>
                </a:lnTo>
                <a:lnTo>
                  <a:pt x="169798" y="263118"/>
                </a:lnTo>
                <a:lnTo>
                  <a:pt x="327710"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27" name="Title 24"/>
          <p:cNvSpPr>
            <a:spLocks noGrp="1"/>
          </p:cNvSpPr>
          <p:nvPr>
            <p:ph type="title"/>
          </p:nvPr>
        </p:nvSpPr>
        <p:spPr>
          <a:xfrm>
            <a:off x="228600" y="136526"/>
            <a:ext cx="3810000" cy="380999"/>
          </a:xfrm>
        </p:spPr>
        <p:txBody>
          <a:bodyPr>
            <a:normAutofit/>
          </a:bodyPr>
          <a:lstStyle>
            <a:lvl1pPr>
              <a:defRPr sz="1200">
                <a:solidFill>
                  <a:srgbClr val="003B5A"/>
                </a:solidFill>
              </a:defRPr>
            </a:lvl1pPr>
          </a:lstStyle>
          <a:p>
            <a:r>
              <a:rPr lang="en-GB"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s">
    <p:bg>
      <p:bgPr>
        <a:solidFill>
          <a:schemeClr val="bg1"/>
        </a:solidFill>
        <a:effectLst/>
      </p:bgPr>
    </p:bg>
    <p:spTree>
      <p:nvGrpSpPr>
        <p:cNvPr id="1" name=""/>
        <p:cNvGrpSpPr/>
        <p:nvPr/>
      </p:nvGrpSpPr>
      <p:grpSpPr>
        <a:xfrm>
          <a:off x="0" y="0"/>
          <a:ext cx="0" cy="0"/>
          <a:chOff x="0" y="0"/>
          <a:chExt cx="0" cy="0"/>
        </a:xfrm>
      </p:grpSpPr>
      <p:sp>
        <p:nvSpPr>
          <p:cNvPr id="28" name="object 2"/>
          <p:cNvSpPr/>
          <p:nvPr userDrawn="1"/>
        </p:nvSpPr>
        <p:spPr>
          <a:xfrm>
            <a:off x="306000" y="796985"/>
            <a:ext cx="8541385" cy="0"/>
          </a:xfrm>
          <a:custGeom>
            <a:avLst/>
            <a:gdLst/>
            <a:ahLst/>
            <a:cxnLst/>
            <a:rect l="l" t="t" r="r" b="b"/>
            <a:pathLst>
              <a:path w="8541385">
                <a:moveTo>
                  <a:pt x="0" y="0"/>
                </a:moveTo>
                <a:lnTo>
                  <a:pt x="8541004" y="0"/>
                </a:lnTo>
              </a:path>
            </a:pathLst>
          </a:custGeom>
          <a:ln w="27978">
            <a:solidFill>
              <a:srgbClr val="00989A"/>
            </a:solidFill>
          </a:ln>
        </p:spPr>
        <p:txBody>
          <a:bodyPr wrap="square" lIns="0" tIns="0" rIns="0" bIns="0" rtlCol="0"/>
          <a:lstStyle/>
          <a:p>
            <a:endParaRPr/>
          </a:p>
        </p:txBody>
      </p:sp>
      <p:sp>
        <p:nvSpPr>
          <p:cNvPr id="55" name="object 26"/>
          <p:cNvSpPr/>
          <p:nvPr userDrawn="1"/>
        </p:nvSpPr>
        <p:spPr>
          <a:xfrm>
            <a:off x="296999" y="4406442"/>
            <a:ext cx="8580755" cy="0"/>
          </a:xfrm>
          <a:custGeom>
            <a:avLst/>
            <a:gdLst/>
            <a:ahLst/>
            <a:cxnLst/>
            <a:rect l="l" t="t" r="r" b="b"/>
            <a:pathLst>
              <a:path w="8580755">
                <a:moveTo>
                  <a:pt x="0" y="0"/>
                </a:moveTo>
                <a:lnTo>
                  <a:pt x="8580602" y="0"/>
                </a:lnTo>
              </a:path>
            </a:pathLst>
          </a:custGeom>
          <a:ln w="1549" cap="flat" cmpd="sng" algn="ctr">
            <a:solidFill>
              <a:srgbClr val="00989A"/>
            </a:solidFill>
            <a:prstDash val="solid"/>
            <a:round/>
            <a:headEnd type="none" w="med" len="med"/>
            <a:tailEnd type="none" w="med" len="med"/>
          </a:ln>
        </p:spPr>
        <p:txBody>
          <a:bodyPr wrap="square" lIns="0" tIns="0" rIns="0" bIns="0" rtlCol="0"/>
          <a:lstStyle/>
          <a:p>
            <a:endParaRPr/>
          </a:p>
        </p:txBody>
      </p:sp>
      <p:sp>
        <p:nvSpPr>
          <p:cNvPr id="4" name="Picture Placeholder 3"/>
          <p:cNvSpPr>
            <a:spLocks noGrp="1"/>
          </p:cNvSpPr>
          <p:nvPr>
            <p:ph type="pic" sz="quarter" idx="10"/>
          </p:nvPr>
        </p:nvSpPr>
        <p:spPr>
          <a:xfrm>
            <a:off x="2794259" y="924317"/>
            <a:ext cx="2376488" cy="3368675"/>
          </a:xfrm>
          <a:prstGeom prst="rect">
            <a:avLst/>
          </a:prstGeom>
        </p:spPr>
        <p:txBody>
          <a:bodyPr/>
          <a:lstStyle/>
          <a:p>
            <a:endParaRPr lang="en-US"/>
          </a:p>
        </p:txBody>
      </p:sp>
      <p:sp>
        <p:nvSpPr>
          <p:cNvPr id="56" name="Picture Placeholder 55"/>
          <p:cNvSpPr>
            <a:spLocks noGrp="1"/>
          </p:cNvSpPr>
          <p:nvPr>
            <p:ph type="pic" sz="quarter" idx="11"/>
          </p:nvPr>
        </p:nvSpPr>
        <p:spPr>
          <a:xfrm>
            <a:off x="5277001" y="935994"/>
            <a:ext cx="3570384" cy="3356998"/>
          </a:xfrm>
          <a:prstGeom prst="rect">
            <a:avLst/>
          </a:prstGeom>
        </p:spPr>
        <p:txBody>
          <a:bodyPr/>
          <a:lstStyle/>
          <a:p>
            <a:endParaRPr lang="en-US"/>
          </a:p>
        </p:txBody>
      </p:sp>
      <p:sp>
        <p:nvSpPr>
          <p:cNvPr id="58" name="Picture Placeholder 57"/>
          <p:cNvSpPr>
            <a:spLocks noGrp="1"/>
          </p:cNvSpPr>
          <p:nvPr>
            <p:ph type="pic" sz="quarter" idx="12"/>
          </p:nvPr>
        </p:nvSpPr>
        <p:spPr>
          <a:xfrm>
            <a:off x="306000" y="923924"/>
            <a:ext cx="2394339" cy="3369067"/>
          </a:xfrm>
          <a:prstGeom prst="rect">
            <a:avLst/>
          </a:prstGeom>
        </p:spPr>
        <p:txBody>
          <a:bodyPr/>
          <a:lstStyle/>
          <a:p>
            <a:endParaRPr lang="en-US"/>
          </a:p>
        </p:txBody>
      </p:sp>
      <p:pic>
        <p:nvPicPr>
          <p:cNvPr id="27" name="Picture 26" descr="Northern Regional College Without Gold.png"/>
          <p:cNvPicPr>
            <a:picLocks noChangeAspect="1"/>
          </p:cNvPicPr>
          <p:nvPr userDrawn="1"/>
        </p:nvPicPr>
        <p:blipFill>
          <a:blip r:embed="rId2"/>
          <a:stretch>
            <a:fillRect/>
          </a:stretch>
        </p:blipFill>
        <p:spPr>
          <a:xfrm>
            <a:off x="7543800" y="288925"/>
            <a:ext cx="1300810" cy="431900"/>
          </a:xfrm>
          <a:prstGeom prst="rect">
            <a:avLst/>
          </a:prstGeom>
        </p:spPr>
      </p:pic>
      <p:sp>
        <p:nvSpPr>
          <p:cNvPr id="29" name="bk object 20"/>
          <p:cNvSpPr/>
          <p:nvPr userDrawn="1"/>
        </p:nvSpPr>
        <p:spPr>
          <a:xfrm>
            <a:off x="8334595" y="4612067"/>
            <a:ext cx="327660" cy="273050"/>
          </a:xfrm>
          <a:custGeom>
            <a:avLst/>
            <a:gdLst/>
            <a:ahLst/>
            <a:cxnLst/>
            <a:rect l="l" t="t" r="r" b="b"/>
            <a:pathLst>
              <a:path w="327659" h="273050">
                <a:moveTo>
                  <a:pt x="327507" y="0"/>
                </a:moveTo>
                <a:lnTo>
                  <a:pt x="0" y="0"/>
                </a:lnTo>
                <a:lnTo>
                  <a:pt x="163703" y="272808"/>
                </a:lnTo>
                <a:lnTo>
                  <a:pt x="163868" y="272808"/>
                </a:lnTo>
                <a:lnTo>
                  <a:pt x="163868" y="272681"/>
                </a:lnTo>
                <a:lnTo>
                  <a:pt x="327507"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30" name="bk object 21"/>
          <p:cNvSpPr/>
          <p:nvPr userDrawn="1"/>
        </p:nvSpPr>
        <p:spPr>
          <a:xfrm>
            <a:off x="8498464" y="4612067"/>
            <a:ext cx="328295" cy="273050"/>
          </a:xfrm>
          <a:custGeom>
            <a:avLst/>
            <a:gdLst/>
            <a:ahLst/>
            <a:cxnLst/>
            <a:rect l="l" t="t" r="r" b="b"/>
            <a:pathLst>
              <a:path w="328295" h="273050">
                <a:moveTo>
                  <a:pt x="163957" y="0"/>
                </a:moveTo>
                <a:lnTo>
                  <a:pt x="163639" y="0"/>
                </a:lnTo>
                <a:lnTo>
                  <a:pt x="0" y="272681"/>
                </a:lnTo>
                <a:lnTo>
                  <a:pt x="0" y="272808"/>
                </a:lnTo>
                <a:lnTo>
                  <a:pt x="327685" y="272808"/>
                </a:lnTo>
                <a:lnTo>
                  <a:pt x="163957"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31" name="bk object 22"/>
          <p:cNvSpPr/>
          <p:nvPr userDrawn="1"/>
        </p:nvSpPr>
        <p:spPr>
          <a:xfrm>
            <a:off x="8340452" y="4884877"/>
            <a:ext cx="316230" cy="263525"/>
          </a:xfrm>
          <a:custGeom>
            <a:avLst/>
            <a:gdLst/>
            <a:ahLst/>
            <a:cxnLst/>
            <a:rect l="l" t="t" r="r" b="b"/>
            <a:pathLst>
              <a:path w="316229" h="263525">
                <a:moveTo>
                  <a:pt x="158013" y="0"/>
                </a:moveTo>
                <a:lnTo>
                  <a:pt x="0" y="263118"/>
                </a:lnTo>
                <a:lnTo>
                  <a:pt x="315772" y="263118"/>
                </a:lnTo>
                <a:lnTo>
                  <a:pt x="158013" y="228"/>
                </a:lnTo>
                <a:lnTo>
                  <a:pt x="158013"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51" name="bk object 23"/>
          <p:cNvSpPr/>
          <p:nvPr userDrawn="1"/>
        </p:nvSpPr>
        <p:spPr>
          <a:xfrm>
            <a:off x="8498470" y="4884877"/>
            <a:ext cx="328295" cy="263525"/>
          </a:xfrm>
          <a:custGeom>
            <a:avLst/>
            <a:gdLst/>
            <a:ahLst/>
            <a:cxnLst/>
            <a:rect l="l" t="t" r="r" b="b"/>
            <a:pathLst>
              <a:path w="328295" h="263525">
                <a:moveTo>
                  <a:pt x="327723" y="0"/>
                </a:moveTo>
                <a:lnTo>
                  <a:pt x="0" y="0"/>
                </a:lnTo>
                <a:lnTo>
                  <a:pt x="0" y="228"/>
                </a:lnTo>
                <a:lnTo>
                  <a:pt x="157759" y="263118"/>
                </a:lnTo>
                <a:lnTo>
                  <a:pt x="169799" y="263118"/>
                </a:lnTo>
                <a:lnTo>
                  <a:pt x="327723"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52" name="bk object 24"/>
          <p:cNvSpPr/>
          <p:nvPr userDrawn="1"/>
        </p:nvSpPr>
        <p:spPr>
          <a:xfrm>
            <a:off x="8662416" y="4612069"/>
            <a:ext cx="327660" cy="273050"/>
          </a:xfrm>
          <a:custGeom>
            <a:avLst/>
            <a:gdLst/>
            <a:ahLst/>
            <a:cxnLst/>
            <a:rect l="l" t="t" r="r" b="b"/>
            <a:pathLst>
              <a:path w="327659" h="273050">
                <a:moveTo>
                  <a:pt x="327494" y="0"/>
                </a:moveTo>
                <a:lnTo>
                  <a:pt x="0" y="0"/>
                </a:lnTo>
                <a:lnTo>
                  <a:pt x="163728" y="272808"/>
                </a:lnTo>
                <a:lnTo>
                  <a:pt x="163880" y="272808"/>
                </a:lnTo>
                <a:lnTo>
                  <a:pt x="163880" y="272681"/>
                </a:lnTo>
                <a:lnTo>
                  <a:pt x="327494" y="0"/>
                </a:lnTo>
                <a:close/>
              </a:path>
            </a:pathLst>
          </a:custGeom>
          <a:solidFill>
            <a:srgbClr val="003B5A"/>
          </a:solidFill>
        </p:spPr>
        <p:txBody>
          <a:bodyPr wrap="square" lIns="0" tIns="0" rIns="0" bIns="0" rtlCol="0"/>
          <a:lstStyle/>
          <a:p>
            <a:endParaRPr>
              <a:solidFill>
                <a:srgbClr val="003B5A"/>
              </a:solidFill>
            </a:endParaRPr>
          </a:p>
        </p:txBody>
      </p:sp>
      <p:sp>
        <p:nvSpPr>
          <p:cNvPr id="53" name="bk object 25"/>
          <p:cNvSpPr/>
          <p:nvPr userDrawn="1"/>
        </p:nvSpPr>
        <p:spPr>
          <a:xfrm>
            <a:off x="8826297" y="4612066"/>
            <a:ext cx="318135" cy="273050"/>
          </a:xfrm>
          <a:custGeom>
            <a:avLst/>
            <a:gdLst/>
            <a:ahLst/>
            <a:cxnLst/>
            <a:rect l="l" t="t" r="r" b="b"/>
            <a:pathLst>
              <a:path w="318134" h="273050">
                <a:moveTo>
                  <a:pt x="163944" y="0"/>
                </a:moveTo>
                <a:lnTo>
                  <a:pt x="163614" y="0"/>
                </a:lnTo>
                <a:lnTo>
                  <a:pt x="0" y="272681"/>
                </a:lnTo>
                <a:lnTo>
                  <a:pt x="0" y="272808"/>
                </a:lnTo>
                <a:lnTo>
                  <a:pt x="317703" y="272808"/>
                </a:lnTo>
                <a:lnTo>
                  <a:pt x="317703" y="256146"/>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54" name="bk object 26"/>
          <p:cNvSpPr/>
          <p:nvPr userDrawn="1"/>
        </p:nvSpPr>
        <p:spPr>
          <a:xfrm>
            <a:off x="8990243" y="4612066"/>
            <a:ext cx="154305" cy="256540"/>
          </a:xfrm>
          <a:custGeom>
            <a:avLst/>
            <a:gdLst/>
            <a:ahLst/>
            <a:cxnLst/>
            <a:rect l="l" t="t" r="r" b="b"/>
            <a:pathLst>
              <a:path w="154304" h="256539">
                <a:moveTo>
                  <a:pt x="153758" y="0"/>
                </a:moveTo>
                <a:lnTo>
                  <a:pt x="0" y="0"/>
                </a:lnTo>
                <a:lnTo>
                  <a:pt x="153758" y="256146"/>
                </a:lnTo>
                <a:lnTo>
                  <a:pt x="153758"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57" name="bk object 27"/>
          <p:cNvSpPr/>
          <p:nvPr userDrawn="1"/>
        </p:nvSpPr>
        <p:spPr>
          <a:xfrm>
            <a:off x="8668277" y="4884877"/>
            <a:ext cx="316230" cy="263525"/>
          </a:xfrm>
          <a:custGeom>
            <a:avLst/>
            <a:gdLst/>
            <a:ahLst/>
            <a:cxnLst/>
            <a:rect l="l" t="t" r="r" b="b"/>
            <a:pathLst>
              <a:path w="316229" h="263525">
                <a:moveTo>
                  <a:pt x="158026" y="0"/>
                </a:moveTo>
                <a:lnTo>
                  <a:pt x="0" y="263118"/>
                </a:lnTo>
                <a:lnTo>
                  <a:pt x="315785" y="263118"/>
                </a:lnTo>
                <a:lnTo>
                  <a:pt x="158026" y="228"/>
                </a:lnTo>
                <a:lnTo>
                  <a:pt x="158026"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59" name="bk object 28"/>
          <p:cNvSpPr/>
          <p:nvPr userDrawn="1"/>
        </p:nvSpPr>
        <p:spPr>
          <a:xfrm>
            <a:off x="8996105" y="4901539"/>
            <a:ext cx="147955" cy="247015"/>
          </a:xfrm>
          <a:custGeom>
            <a:avLst/>
            <a:gdLst/>
            <a:ahLst/>
            <a:cxnLst/>
            <a:rect l="l" t="t" r="r" b="b"/>
            <a:pathLst>
              <a:path w="147954" h="247014">
                <a:moveTo>
                  <a:pt x="147891" y="0"/>
                </a:moveTo>
                <a:lnTo>
                  <a:pt x="0" y="246456"/>
                </a:lnTo>
                <a:lnTo>
                  <a:pt x="147891" y="246456"/>
                </a:lnTo>
                <a:lnTo>
                  <a:pt x="147891"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61" name="bk object 29"/>
          <p:cNvSpPr/>
          <p:nvPr userDrawn="1"/>
        </p:nvSpPr>
        <p:spPr>
          <a:xfrm>
            <a:off x="8826303" y="4884877"/>
            <a:ext cx="318135" cy="263525"/>
          </a:xfrm>
          <a:custGeom>
            <a:avLst/>
            <a:gdLst/>
            <a:ahLst/>
            <a:cxnLst/>
            <a:rect l="l" t="t" r="r" b="b"/>
            <a:pathLst>
              <a:path w="318134" h="263525">
                <a:moveTo>
                  <a:pt x="317703" y="0"/>
                </a:moveTo>
                <a:lnTo>
                  <a:pt x="0" y="0"/>
                </a:lnTo>
                <a:lnTo>
                  <a:pt x="0" y="228"/>
                </a:lnTo>
                <a:lnTo>
                  <a:pt x="157759" y="263118"/>
                </a:lnTo>
                <a:lnTo>
                  <a:pt x="169799" y="263118"/>
                </a:lnTo>
                <a:lnTo>
                  <a:pt x="317703" y="16662"/>
                </a:lnTo>
                <a:lnTo>
                  <a:pt x="317703" y="0"/>
                </a:lnTo>
                <a:close/>
              </a:path>
            </a:pathLst>
          </a:custGeom>
          <a:solidFill>
            <a:srgbClr val="003B5A"/>
          </a:solidFill>
        </p:spPr>
        <p:txBody>
          <a:bodyPr wrap="square" lIns="0" tIns="0" rIns="0" bIns="0" rtlCol="0"/>
          <a:lstStyle/>
          <a:p>
            <a:endParaRPr>
              <a:solidFill>
                <a:srgbClr val="003B5A"/>
              </a:solidFill>
            </a:endParaRPr>
          </a:p>
        </p:txBody>
      </p:sp>
      <p:sp>
        <p:nvSpPr>
          <p:cNvPr id="62" name="bk object 30"/>
          <p:cNvSpPr/>
          <p:nvPr userDrawn="1"/>
        </p:nvSpPr>
        <p:spPr>
          <a:xfrm>
            <a:off x="7842845" y="4612067"/>
            <a:ext cx="328295" cy="273050"/>
          </a:xfrm>
          <a:custGeom>
            <a:avLst/>
            <a:gdLst/>
            <a:ahLst/>
            <a:cxnLst/>
            <a:rect l="l" t="t" r="r" b="b"/>
            <a:pathLst>
              <a:path w="328295" h="273050">
                <a:moveTo>
                  <a:pt x="163918" y="0"/>
                </a:moveTo>
                <a:lnTo>
                  <a:pt x="163601" y="0"/>
                </a:lnTo>
                <a:lnTo>
                  <a:pt x="0" y="272681"/>
                </a:lnTo>
                <a:lnTo>
                  <a:pt x="0" y="272808"/>
                </a:lnTo>
                <a:lnTo>
                  <a:pt x="327685" y="272808"/>
                </a:lnTo>
                <a:lnTo>
                  <a:pt x="163918" y="0"/>
                </a:lnTo>
                <a:close/>
              </a:path>
            </a:pathLst>
          </a:custGeom>
          <a:solidFill>
            <a:srgbClr val="003B5A">
              <a:alpha val="15000"/>
            </a:srgbClr>
          </a:solidFill>
        </p:spPr>
        <p:txBody>
          <a:bodyPr wrap="square" lIns="0" tIns="0" rIns="0" bIns="0" rtlCol="0"/>
          <a:lstStyle/>
          <a:p>
            <a:endParaRPr>
              <a:solidFill>
                <a:srgbClr val="003B5A"/>
              </a:solidFill>
            </a:endParaRPr>
          </a:p>
        </p:txBody>
      </p:sp>
      <p:sp>
        <p:nvSpPr>
          <p:cNvPr id="63" name="bk object 31"/>
          <p:cNvSpPr/>
          <p:nvPr userDrawn="1"/>
        </p:nvSpPr>
        <p:spPr>
          <a:xfrm>
            <a:off x="7684805" y="4884877"/>
            <a:ext cx="316230" cy="263525"/>
          </a:xfrm>
          <a:custGeom>
            <a:avLst/>
            <a:gdLst/>
            <a:ahLst/>
            <a:cxnLst/>
            <a:rect l="l" t="t" r="r" b="b"/>
            <a:pathLst>
              <a:path w="316229" h="263525">
                <a:moveTo>
                  <a:pt x="158038" y="0"/>
                </a:moveTo>
                <a:lnTo>
                  <a:pt x="0" y="263118"/>
                </a:lnTo>
                <a:lnTo>
                  <a:pt x="315798" y="263118"/>
                </a:lnTo>
                <a:lnTo>
                  <a:pt x="158038" y="228"/>
                </a:lnTo>
                <a:lnTo>
                  <a:pt x="158038"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64" name="bk object 32"/>
          <p:cNvSpPr/>
          <p:nvPr userDrawn="1"/>
        </p:nvSpPr>
        <p:spPr>
          <a:xfrm>
            <a:off x="7842844" y="4884877"/>
            <a:ext cx="328295" cy="263525"/>
          </a:xfrm>
          <a:custGeom>
            <a:avLst/>
            <a:gdLst/>
            <a:ahLst/>
            <a:cxnLst/>
            <a:rect l="l" t="t" r="r" b="b"/>
            <a:pathLst>
              <a:path w="328295" h="263525">
                <a:moveTo>
                  <a:pt x="327736" y="0"/>
                </a:moveTo>
                <a:lnTo>
                  <a:pt x="0" y="0"/>
                </a:lnTo>
                <a:lnTo>
                  <a:pt x="0" y="228"/>
                </a:lnTo>
                <a:lnTo>
                  <a:pt x="157759" y="263118"/>
                </a:lnTo>
                <a:lnTo>
                  <a:pt x="169799" y="263118"/>
                </a:lnTo>
                <a:lnTo>
                  <a:pt x="327736"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65" name="bk object 33"/>
          <p:cNvSpPr/>
          <p:nvPr userDrawn="1"/>
        </p:nvSpPr>
        <p:spPr>
          <a:xfrm>
            <a:off x="8170643" y="4612067"/>
            <a:ext cx="327660" cy="273050"/>
          </a:xfrm>
          <a:custGeom>
            <a:avLst/>
            <a:gdLst/>
            <a:ahLst/>
            <a:cxnLst/>
            <a:rect l="l" t="t" r="r" b="b"/>
            <a:pathLst>
              <a:path w="327659" h="273050">
                <a:moveTo>
                  <a:pt x="163944" y="0"/>
                </a:moveTo>
                <a:lnTo>
                  <a:pt x="163664" y="0"/>
                </a:lnTo>
                <a:lnTo>
                  <a:pt x="0" y="272681"/>
                </a:lnTo>
                <a:lnTo>
                  <a:pt x="0" y="272808"/>
                </a:lnTo>
                <a:lnTo>
                  <a:pt x="327660" y="272808"/>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66" name="bk object 34"/>
          <p:cNvSpPr/>
          <p:nvPr userDrawn="1"/>
        </p:nvSpPr>
        <p:spPr>
          <a:xfrm>
            <a:off x="8012651" y="4884877"/>
            <a:ext cx="316230" cy="263525"/>
          </a:xfrm>
          <a:custGeom>
            <a:avLst/>
            <a:gdLst/>
            <a:ahLst/>
            <a:cxnLst/>
            <a:rect l="l" t="t" r="r" b="b"/>
            <a:pathLst>
              <a:path w="316229" h="263525">
                <a:moveTo>
                  <a:pt x="157987" y="0"/>
                </a:moveTo>
                <a:lnTo>
                  <a:pt x="0" y="263118"/>
                </a:lnTo>
                <a:lnTo>
                  <a:pt x="315747" y="263118"/>
                </a:lnTo>
                <a:lnTo>
                  <a:pt x="157987" y="228"/>
                </a:lnTo>
                <a:lnTo>
                  <a:pt x="157987" y="0"/>
                </a:lnTo>
                <a:close/>
              </a:path>
            </a:pathLst>
          </a:custGeom>
          <a:solidFill>
            <a:srgbClr val="003B5A"/>
          </a:solidFill>
        </p:spPr>
        <p:txBody>
          <a:bodyPr wrap="square" lIns="0" tIns="0" rIns="0" bIns="0" rtlCol="0"/>
          <a:lstStyle/>
          <a:p>
            <a:endParaRPr>
              <a:solidFill>
                <a:srgbClr val="003B5A"/>
              </a:solidFill>
            </a:endParaRPr>
          </a:p>
        </p:txBody>
      </p:sp>
      <p:sp>
        <p:nvSpPr>
          <p:cNvPr id="67" name="bk object 35"/>
          <p:cNvSpPr/>
          <p:nvPr userDrawn="1"/>
        </p:nvSpPr>
        <p:spPr>
          <a:xfrm>
            <a:off x="8170649" y="4884877"/>
            <a:ext cx="328295" cy="263525"/>
          </a:xfrm>
          <a:custGeom>
            <a:avLst/>
            <a:gdLst/>
            <a:ahLst/>
            <a:cxnLst/>
            <a:rect l="l" t="t" r="r" b="b"/>
            <a:pathLst>
              <a:path w="328295" h="263525">
                <a:moveTo>
                  <a:pt x="327710" y="0"/>
                </a:moveTo>
                <a:lnTo>
                  <a:pt x="0" y="0"/>
                </a:lnTo>
                <a:lnTo>
                  <a:pt x="0" y="228"/>
                </a:lnTo>
                <a:lnTo>
                  <a:pt x="157746" y="263118"/>
                </a:lnTo>
                <a:lnTo>
                  <a:pt x="169798" y="263118"/>
                </a:lnTo>
                <a:lnTo>
                  <a:pt x="327710"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25" name="Title 24"/>
          <p:cNvSpPr>
            <a:spLocks noGrp="1"/>
          </p:cNvSpPr>
          <p:nvPr>
            <p:ph type="title"/>
          </p:nvPr>
        </p:nvSpPr>
        <p:spPr>
          <a:xfrm>
            <a:off x="228600" y="136526"/>
            <a:ext cx="3810000" cy="380999"/>
          </a:xfrm>
        </p:spPr>
        <p:txBody>
          <a:bodyPr>
            <a:normAutofit/>
          </a:bodyPr>
          <a:lstStyle>
            <a:lvl1pPr>
              <a:defRPr sz="1200">
                <a:solidFill>
                  <a:srgbClr val="003B5A"/>
                </a:solidFill>
              </a:defRPr>
            </a:lvl1pPr>
          </a:lstStyle>
          <a:p>
            <a:r>
              <a:rPr lang="en-GB"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Content with bullets">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6000" y="796985"/>
            <a:ext cx="8541385" cy="0"/>
          </a:xfrm>
          <a:custGeom>
            <a:avLst/>
            <a:gdLst/>
            <a:ahLst/>
            <a:cxnLst/>
            <a:rect l="l" t="t" r="r" b="b"/>
            <a:pathLst>
              <a:path w="8541385">
                <a:moveTo>
                  <a:pt x="0" y="0"/>
                </a:moveTo>
                <a:lnTo>
                  <a:pt x="8541004" y="0"/>
                </a:lnTo>
              </a:path>
            </a:pathLst>
          </a:custGeom>
          <a:ln w="27978">
            <a:solidFill>
              <a:srgbClr val="00989A"/>
            </a:solidFill>
          </a:ln>
        </p:spPr>
        <p:txBody>
          <a:bodyPr wrap="square" lIns="0" tIns="0" rIns="0" bIns="0" rtlCol="0"/>
          <a:lstStyle/>
          <a:p>
            <a:endParaRPr/>
          </a:p>
        </p:txBody>
      </p:sp>
      <p:sp>
        <p:nvSpPr>
          <p:cNvPr id="37" name="Text Placeholder 43"/>
          <p:cNvSpPr>
            <a:spLocks noGrp="1"/>
          </p:cNvSpPr>
          <p:nvPr>
            <p:ph type="body" sz="quarter" idx="15"/>
          </p:nvPr>
        </p:nvSpPr>
        <p:spPr>
          <a:xfrm>
            <a:off x="306000" y="1042425"/>
            <a:ext cx="8520297" cy="360362"/>
          </a:xfrm>
          <a:prstGeom prst="rect">
            <a:avLst/>
          </a:prstGeom>
        </p:spPr>
        <p:txBody>
          <a:bodyPr/>
          <a:lstStyle>
            <a:lvl1pPr>
              <a:defRPr>
                <a:solidFill>
                  <a:srgbClr val="003B5A"/>
                </a:solidFill>
                <a:latin typeface="DIN-Bold" charset="0"/>
                <a:ea typeface="DIN-Bold" charset="0"/>
                <a:cs typeface="DIN-Bold" charset="0"/>
              </a:defRPr>
            </a:lvl1pPr>
          </a:lstStyle>
          <a:p>
            <a:pPr lvl="0"/>
            <a:r>
              <a:rPr lang="en-US" dirty="0"/>
              <a:t>Click to edit Master text styles</a:t>
            </a:r>
          </a:p>
        </p:txBody>
      </p:sp>
      <p:sp>
        <p:nvSpPr>
          <p:cNvPr id="3" name="Text Placeholder 2"/>
          <p:cNvSpPr>
            <a:spLocks noGrp="1"/>
          </p:cNvSpPr>
          <p:nvPr>
            <p:ph type="body" sz="quarter" idx="17"/>
          </p:nvPr>
        </p:nvSpPr>
        <p:spPr>
          <a:xfrm>
            <a:off x="306387" y="1566863"/>
            <a:ext cx="8519909" cy="504006"/>
          </a:xfrm>
          <a:prstGeom prst="rect">
            <a:avLst/>
          </a:prstGeom>
        </p:spPr>
        <p:txBody>
          <a:bodyPr/>
          <a:lstStyle>
            <a:lvl1pPr>
              <a:defRPr sz="1400">
                <a:solidFill>
                  <a:srgbClr val="525F6A"/>
                </a:solidFill>
                <a:latin typeface="DIN-Light" charset="0"/>
                <a:ea typeface="DIN-Light" charset="0"/>
                <a:cs typeface="DIN-Light" charset="0"/>
              </a:defRPr>
            </a:lvl1pPr>
          </a:lstStyle>
          <a:p>
            <a:pPr lvl="0"/>
            <a:r>
              <a:rPr lang="en-US" dirty="0"/>
              <a:t>Click to edit Master text styles</a:t>
            </a:r>
          </a:p>
        </p:txBody>
      </p:sp>
      <p:sp>
        <p:nvSpPr>
          <p:cNvPr id="5" name="Text Placeholder 4"/>
          <p:cNvSpPr>
            <a:spLocks noGrp="1"/>
          </p:cNvSpPr>
          <p:nvPr>
            <p:ph type="body" sz="quarter" idx="18" hasCustomPrompt="1"/>
          </p:nvPr>
        </p:nvSpPr>
        <p:spPr>
          <a:xfrm>
            <a:off x="306388" y="2159148"/>
            <a:ext cx="8520112" cy="2287440"/>
          </a:xfrm>
          <a:prstGeom prst="rect">
            <a:avLst/>
          </a:prstGeom>
        </p:spPr>
        <p:txBody>
          <a:bodyPr/>
          <a:lstStyle>
            <a:lvl1pPr marL="285750" indent="-285750">
              <a:buFont typeface="Arial" charset="0"/>
              <a:buChar char="•"/>
              <a:defRPr sz="1400" baseline="0">
                <a:solidFill>
                  <a:srgbClr val="525F6A"/>
                </a:solidFill>
                <a:latin typeface="DIN-Light" charset="0"/>
                <a:ea typeface="DIN-Light" charset="0"/>
                <a:cs typeface="DIN-Light" charset="0"/>
              </a:defRPr>
            </a:lvl1pPr>
          </a:lstStyle>
          <a:p>
            <a:pPr lvl="0"/>
            <a:r>
              <a:rPr lang="en-US" dirty="0"/>
              <a:t>Bullets</a:t>
            </a:r>
          </a:p>
        </p:txBody>
      </p:sp>
      <p:pic>
        <p:nvPicPr>
          <p:cNvPr id="36" name="Picture 35" descr="Northern Regional College Without Gold.png"/>
          <p:cNvPicPr>
            <a:picLocks noChangeAspect="1"/>
          </p:cNvPicPr>
          <p:nvPr userDrawn="1"/>
        </p:nvPicPr>
        <p:blipFill>
          <a:blip r:embed="rId2"/>
          <a:stretch>
            <a:fillRect/>
          </a:stretch>
        </p:blipFill>
        <p:spPr>
          <a:xfrm>
            <a:off x="7543800" y="288925"/>
            <a:ext cx="1300810" cy="431900"/>
          </a:xfrm>
          <a:prstGeom prst="rect">
            <a:avLst/>
          </a:prstGeom>
        </p:spPr>
      </p:pic>
      <p:sp>
        <p:nvSpPr>
          <p:cNvPr id="38" name="bk object 20"/>
          <p:cNvSpPr/>
          <p:nvPr userDrawn="1"/>
        </p:nvSpPr>
        <p:spPr>
          <a:xfrm>
            <a:off x="8334595" y="4612067"/>
            <a:ext cx="327660" cy="273050"/>
          </a:xfrm>
          <a:custGeom>
            <a:avLst/>
            <a:gdLst/>
            <a:ahLst/>
            <a:cxnLst/>
            <a:rect l="l" t="t" r="r" b="b"/>
            <a:pathLst>
              <a:path w="327659" h="273050">
                <a:moveTo>
                  <a:pt x="327507" y="0"/>
                </a:moveTo>
                <a:lnTo>
                  <a:pt x="0" y="0"/>
                </a:lnTo>
                <a:lnTo>
                  <a:pt x="163703" y="272808"/>
                </a:lnTo>
                <a:lnTo>
                  <a:pt x="163868" y="272808"/>
                </a:lnTo>
                <a:lnTo>
                  <a:pt x="163868" y="272681"/>
                </a:lnTo>
                <a:lnTo>
                  <a:pt x="327507"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39" name="bk object 21"/>
          <p:cNvSpPr/>
          <p:nvPr userDrawn="1"/>
        </p:nvSpPr>
        <p:spPr>
          <a:xfrm>
            <a:off x="8498464" y="4612067"/>
            <a:ext cx="328295" cy="273050"/>
          </a:xfrm>
          <a:custGeom>
            <a:avLst/>
            <a:gdLst/>
            <a:ahLst/>
            <a:cxnLst/>
            <a:rect l="l" t="t" r="r" b="b"/>
            <a:pathLst>
              <a:path w="328295" h="273050">
                <a:moveTo>
                  <a:pt x="163957" y="0"/>
                </a:moveTo>
                <a:lnTo>
                  <a:pt x="163639" y="0"/>
                </a:lnTo>
                <a:lnTo>
                  <a:pt x="0" y="272681"/>
                </a:lnTo>
                <a:lnTo>
                  <a:pt x="0" y="272808"/>
                </a:lnTo>
                <a:lnTo>
                  <a:pt x="327685" y="272808"/>
                </a:lnTo>
                <a:lnTo>
                  <a:pt x="163957"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40" name="bk object 22"/>
          <p:cNvSpPr/>
          <p:nvPr userDrawn="1"/>
        </p:nvSpPr>
        <p:spPr>
          <a:xfrm>
            <a:off x="8340452" y="4884877"/>
            <a:ext cx="316230" cy="263525"/>
          </a:xfrm>
          <a:custGeom>
            <a:avLst/>
            <a:gdLst/>
            <a:ahLst/>
            <a:cxnLst/>
            <a:rect l="l" t="t" r="r" b="b"/>
            <a:pathLst>
              <a:path w="316229" h="263525">
                <a:moveTo>
                  <a:pt x="158013" y="0"/>
                </a:moveTo>
                <a:lnTo>
                  <a:pt x="0" y="263118"/>
                </a:lnTo>
                <a:lnTo>
                  <a:pt x="315772" y="263118"/>
                </a:lnTo>
                <a:lnTo>
                  <a:pt x="158013" y="228"/>
                </a:lnTo>
                <a:lnTo>
                  <a:pt x="158013"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41" name="bk object 23"/>
          <p:cNvSpPr/>
          <p:nvPr userDrawn="1"/>
        </p:nvSpPr>
        <p:spPr>
          <a:xfrm>
            <a:off x="8498470" y="4884877"/>
            <a:ext cx="328295" cy="263525"/>
          </a:xfrm>
          <a:custGeom>
            <a:avLst/>
            <a:gdLst/>
            <a:ahLst/>
            <a:cxnLst/>
            <a:rect l="l" t="t" r="r" b="b"/>
            <a:pathLst>
              <a:path w="328295" h="263525">
                <a:moveTo>
                  <a:pt x="327723" y="0"/>
                </a:moveTo>
                <a:lnTo>
                  <a:pt x="0" y="0"/>
                </a:lnTo>
                <a:lnTo>
                  <a:pt x="0" y="228"/>
                </a:lnTo>
                <a:lnTo>
                  <a:pt x="157759" y="263118"/>
                </a:lnTo>
                <a:lnTo>
                  <a:pt x="169799" y="263118"/>
                </a:lnTo>
                <a:lnTo>
                  <a:pt x="327723" y="0"/>
                </a:lnTo>
                <a:close/>
              </a:path>
            </a:pathLst>
          </a:custGeom>
          <a:solidFill>
            <a:srgbClr val="003B5A">
              <a:alpha val="90000"/>
            </a:srgbClr>
          </a:solidFill>
        </p:spPr>
        <p:txBody>
          <a:bodyPr wrap="square" lIns="0" tIns="0" rIns="0" bIns="0" rtlCol="0"/>
          <a:lstStyle/>
          <a:p>
            <a:endParaRPr>
              <a:solidFill>
                <a:srgbClr val="003B5A"/>
              </a:solidFill>
            </a:endParaRPr>
          </a:p>
        </p:txBody>
      </p:sp>
      <p:sp>
        <p:nvSpPr>
          <p:cNvPr id="42" name="bk object 24"/>
          <p:cNvSpPr/>
          <p:nvPr userDrawn="1"/>
        </p:nvSpPr>
        <p:spPr>
          <a:xfrm>
            <a:off x="8662416" y="4612069"/>
            <a:ext cx="327660" cy="273050"/>
          </a:xfrm>
          <a:custGeom>
            <a:avLst/>
            <a:gdLst/>
            <a:ahLst/>
            <a:cxnLst/>
            <a:rect l="l" t="t" r="r" b="b"/>
            <a:pathLst>
              <a:path w="327659" h="273050">
                <a:moveTo>
                  <a:pt x="327494" y="0"/>
                </a:moveTo>
                <a:lnTo>
                  <a:pt x="0" y="0"/>
                </a:lnTo>
                <a:lnTo>
                  <a:pt x="163728" y="272808"/>
                </a:lnTo>
                <a:lnTo>
                  <a:pt x="163880" y="272808"/>
                </a:lnTo>
                <a:lnTo>
                  <a:pt x="163880" y="272681"/>
                </a:lnTo>
                <a:lnTo>
                  <a:pt x="327494" y="0"/>
                </a:lnTo>
                <a:close/>
              </a:path>
            </a:pathLst>
          </a:custGeom>
          <a:solidFill>
            <a:srgbClr val="003B5A"/>
          </a:solidFill>
        </p:spPr>
        <p:txBody>
          <a:bodyPr wrap="square" lIns="0" tIns="0" rIns="0" bIns="0" rtlCol="0"/>
          <a:lstStyle/>
          <a:p>
            <a:endParaRPr>
              <a:solidFill>
                <a:srgbClr val="003B5A"/>
              </a:solidFill>
            </a:endParaRPr>
          </a:p>
        </p:txBody>
      </p:sp>
      <p:sp>
        <p:nvSpPr>
          <p:cNvPr id="43" name="bk object 25"/>
          <p:cNvSpPr/>
          <p:nvPr userDrawn="1"/>
        </p:nvSpPr>
        <p:spPr>
          <a:xfrm>
            <a:off x="8826297" y="4612066"/>
            <a:ext cx="318135" cy="273050"/>
          </a:xfrm>
          <a:custGeom>
            <a:avLst/>
            <a:gdLst/>
            <a:ahLst/>
            <a:cxnLst/>
            <a:rect l="l" t="t" r="r" b="b"/>
            <a:pathLst>
              <a:path w="318134" h="273050">
                <a:moveTo>
                  <a:pt x="163944" y="0"/>
                </a:moveTo>
                <a:lnTo>
                  <a:pt x="163614" y="0"/>
                </a:lnTo>
                <a:lnTo>
                  <a:pt x="0" y="272681"/>
                </a:lnTo>
                <a:lnTo>
                  <a:pt x="0" y="272808"/>
                </a:lnTo>
                <a:lnTo>
                  <a:pt x="317703" y="272808"/>
                </a:lnTo>
                <a:lnTo>
                  <a:pt x="317703" y="256146"/>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44" name="bk object 26"/>
          <p:cNvSpPr/>
          <p:nvPr userDrawn="1"/>
        </p:nvSpPr>
        <p:spPr>
          <a:xfrm>
            <a:off x="8990243" y="4612066"/>
            <a:ext cx="154305" cy="256540"/>
          </a:xfrm>
          <a:custGeom>
            <a:avLst/>
            <a:gdLst/>
            <a:ahLst/>
            <a:cxnLst/>
            <a:rect l="l" t="t" r="r" b="b"/>
            <a:pathLst>
              <a:path w="154304" h="256539">
                <a:moveTo>
                  <a:pt x="153758" y="0"/>
                </a:moveTo>
                <a:lnTo>
                  <a:pt x="0" y="0"/>
                </a:lnTo>
                <a:lnTo>
                  <a:pt x="153758" y="256146"/>
                </a:lnTo>
                <a:lnTo>
                  <a:pt x="153758"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45" name="bk object 27"/>
          <p:cNvSpPr/>
          <p:nvPr userDrawn="1"/>
        </p:nvSpPr>
        <p:spPr>
          <a:xfrm>
            <a:off x="8668277" y="4884877"/>
            <a:ext cx="316230" cy="263525"/>
          </a:xfrm>
          <a:custGeom>
            <a:avLst/>
            <a:gdLst/>
            <a:ahLst/>
            <a:cxnLst/>
            <a:rect l="l" t="t" r="r" b="b"/>
            <a:pathLst>
              <a:path w="316229" h="263525">
                <a:moveTo>
                  <a:pt x="158026" y="0"/>
                </a:moveTo>
                <a:lnTo>
                  <a:pt x="0" y="263118"/>
                </a:lnTo>
                <a:lnTo>
                  <a:pt x="315785" y="263118"/>
                </a:lnTo>
                <a:lnTo>
                  <a:pt x="158026" y="228"/>
                </a:lnTo>
                <a:lnTo>
                  <a:pt x="158026"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46" name="bk object 28"/>
          <p:cNvSpPr/>
          <p:nvPr userDrawn="1"/>
        </p:nvSpPr>
        <p:spPr>
          <a:xfrm>
            <a:off x="8996105" y="4901539"/>
            <a:ext cx="147955" cy="247015"/>
          </a:xfrm>
          <a:custGeom>
            <a:avLst/>
            <a:gdLst/>
            <a:ahLst/>
            <a:cxnLst/>
            <a:rect l="l" t="t" r="r" b="b"/>
            <a:pathLst>
              <a:path w="147954" h="247014">
                <a:moveTo>
                  <a:pt x="147891" y="0"/>
                </a:moveTo>
                <a:lnTo>
                  <a:pt x="0" y="246456"/>
                </a:lnTo>
                <a:lnTo>
                  <a:pt x="147891" y="246456"/>
                </a:lnTo>
                <a:lnTo>
                  <a:pt x="147891"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47" name="bk object 29"/>
          <p:cNvSpPr/>
          <p:nvPr userDrawn="1"/>
        </p:nvSpPr>
        <p:spPr>
          <a:xfrm>
            <a:off x="8826303" y="4884877"/>
            <a:ext cx="318135" cy="263525"/>
          </a:xfrm>
          <a:custGeom>
            <a:avLst/>
            <a:gdLst/>
            <a:ahLst/>
            <a:cxnLst/>
            <a:rect l="l" t="t" r="r" b="b"/>
            <a:pathLst>
              <a:path w="318134" h="263525">
                <a:moveTo>
                  <a:pt x="317703" y="0"/>
                </a:moveTo>
                <a:lnTo>
                  <a:pt x="0" y="0"/>
                </a:lnTo>
                <a:lnTo>
                  <a:pt x="0" y="228"/>
                </a:lnTo>
                <a:lnTo>
                  <a:pt x="157759" y="263118"/>
                </a:lnTo>
                <a:lnTo>
                  <a:pt x="169799" y="263118"/>
                </a:lnTo>
                <a:lnTo>
                  <a:pt x="317703" y="16662"/>
                </a:lnTo>
                <a:lnTo>
                  <a:pt x="317703" y="0"/>
                </a:lnTo>
                <a:close/>
              </a:path>
            </a:pathLst>
          </a:custGeom>
          <a:solidFill>
            <a:srgbClr val="003B5A"/>
          </a:solidFill>
        </p:spPr>
        <p:txBody>
          <a:bodyPr wrap="square" lIns="0" tIns="0" rIns="0" bIns="0" rtlCol="0"/>
          <a:lstStyle/>
          <a:p>
            <a:endParaRPr>
              <a:solidFill>
                <a:srgbClr val="003B5A"/>
              </a:solidFill>
            </a:endParaRPr>
          </a:p>
        </p:txBody>
      </p:sp>
      <p:sp>
        <p:nvSpPr>
          <p:cNvPr id="48" name="bk object 30"/>
          <p:cNvSpPr/>
          <p:nvPr userDrawn="1"/>
        </p:nvSpPr>
        <p:spPr>
          <a:xfrm>
            <a:off x="7842845" y="4612067"/>
            <a:ext cx="328295" cy="273050"/>
          </a:xfrm>
          <a:custGeom>
            <a:avLst/>
            <a:gdLst/>
            <a:ahLst/>
            <a:cxnLst/>
            <a:rect l="l" t="t" r="r" b="b"/>
            <a:pathLst>
              <a:path w="328295" h="273050">
                <a:moveTo>
                  <a:pt x="163918" y="0"/>
                </a:moveTo>
                <a:lnTo>
                  <a:pt x="163601" y="0"/>
                </a:lnTo>
                <a:lnTo>
                  <a:pt x="0" y="272681"/>
                </a:lnTo>
                <a:lnTo>
                  <a:pt x="0" y="272808"/>
                </a:lnTo>
                <a:lnTo>
                  <a:pt x="327685" y="272808"/>
                </a:lnTo>
                <a:lnTo>
                  <a:pt x="163918" y="0"/>
                </a:lnTo>
                <a:close/>
              </a:path>
            </a:pathLst>
          </a:custGeom>
          <a:solidFill>
            <a:srgbClr val="003B5A">
              <a:alpha val="15000"/>
            </a:srgbClr>
          </a:solidFill>
        </p:spPr>
        <p:txBody>
          <a:bodyPr wrap="square" lIns="0" tIns="0" rIns="0" bIns="0" rtlCol="0"/>
          <a:lstStyle/>
          <a:p>
            <a:endParaRPr>
              <a:solidFill>
                <a:srgbClr val="003B5A"/>
              </a:solidFill>
            </a:endParaRPr>
          </a:p>
        </p:txBody>
      </p:sp>
      <p:sp>
        <p:nvSpPr>
          <p:cNvPr id="49" name="bk object 31"/>
          <p:cNvSpPr/>
          <p:nvPr userDrawn="1"/>
        </p:nvSpPr>
        <p:spPr>
          <a:xfrm>
            <a:off x="7684805" y="4884877"/>
            <a:ext cx="316230" cy="263525"/>
          </a:xfrm>
          <a:custGeom>
            <a:avLst/>
            <a:gdLst/>
            <a:ahLst/>
            <a:cxnLst/>
            <a:rect l="l" t="t" r="r" b="b"/>
            <a:pathLst>
              <a:path w="316229" h="263525">
                <a:moveTo>
                  <a:pt x="158038" y="0"/>
                </a:moveTo>
                <a:lnTo>
                  <a:pt x="0" y="263118"/>
                </a:lnTo>
                <a:lnTo>
                  <a:pt x="315798" y="263118"/>
                </a:lnTo>
                <a:lnTo>
                  <a:pt x="158038" y="228"/>
                </a:lnTo>
                <a:lnTo>
                  <a:pt x="158038" y="0"/>
                </a:lnTo>
                <a:close/>
              </a:path>
            </a:pathLst>
          </a:custGeom>
          <a:solidFill>
            <a:srgbClr val="003B5A">
              <a:alpha val="80000"/>
            </a:srgbClr>
          </a:solidFill>
        </p:spPr>
        <p:txBody>
          <a:bodyPr wrap="square" lIns="0" tIns="0" rIns="0" bIns="0" rtlCol="0"/>
          <a:lstStyle/>
          <a:p>
            <a:endParaRPr>
              <a:solidFill>
                <a:srgbClr val="003B5A"/>
              </a:solidFill>
            </a:endParaRPr>
          </a:p>
        </p:txBody>
      </p:sp>
      <p:sp>
        <p:nvSpPr>
          <p:cNvPr id="50" name="bk object 32"/>
          <p:cNvSpPr/>
          <p:nvPr userDrawn="1"/>
        </p:nvSpPr>
        <p:spPr>
          <a:xfrm>
            <a:off x="7842844" y="4884877"/>
            <a:ext cx="328295" cy="263525"/>
          </a:xfrm>
          <a:custGeom>
            <a:avLst/>
            <a:gdLst/>
            <a:ahLst/>
            <a:cxnLst/>
            <a:rect l="l" t="t" r="r" b="b"/>
            <a:pathLst>
              <a:path w="328295" h="263525">
                <a:moveTo>
                  <a:pt x="327736" y="0"/>
                </a:moveTo>
                <a:lnTo>
                  <a:pt x="0" y="0"/>
                </a:lnTo>
                <a:lnTo>
                  <a:pt x="0" y="228"/>
                </a:lnTo>
                <a:lnTo>
                  <a:pt x="157759" y="263118"/>
                </a:lnTo>
                <a:lnTo>
                  <a:pt x="169799" y="263118"/>
                </a:lnTo>
                <a:lnTo>
                  <a:pt x="327736"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51" name="bk object 33"/>
          <p:cNvSpPr/>
          <p:nvPr userDrawn="1"/>
        </p:nvSpPr>
        <p:spPr>
          <a:xfrm>
            <a:off x="8170643" y="4612067"/>
            <a:ext cx="327660" cy="273050"/>
          </a:xfrm>
          <a:custGeom>
            <a:avLst/>
            <a:gdLst/>
            <a:ahLst/>
            <a:cxnLst/>
            <a:rect l="l" t="t" r="r" b="b"/>
            <a:pathLst>
              <a:path w="327659" h="273050">
                <a:moveTo>
                  <a:pt x="163944" y="0"/>
                </a:moveTo>
                <a:lnTo>
                  <a:pt x="163664" y="0"/>
                </a:lnTo>
                <a:lnTo>
                  <a:pt x="0" y="272681"/>
                </a:lnTo>
                <a:lnTo>
                  <a:pt x="0" y="272808"/>
                </a:lnTo>
                <a:lnTo>
                  <a:pt x="327660" y="272808"/>
                </a:lnTo>
                <a:lnTo>
                  <a:pt x="163944" y="0"/>
                </a:lnTo>
                <a:close/>
              </a:path>
            </a:pathLst>
          </a:custGeom>
          <a:solidFill>
            <a:srgbClr val="003B5A">
              <a:alpha val="60000"/>
            </a:srgbClr>
          </a:solidFill>
        </p:spPr>
        <p:txBody>
          <a:bodyPr wrap="square" lIns="0" tIns="0" rIns="0" bIns="0" rtlCol="0"/>
          <a:lstStyle/>
          <a:p>
            <a:endParaRPr>
              <a:solidFill>
                <a:srgbClr val="003B5A"/>
              </a:solidFill>
            </a:endParaRPr>
          </a:p>
        </p:txBody>
      </p:sp>
      <p:sp>
        <p:nvSpPr>
          <p:cNvPr id="52" name="bk object 34"/>
          <p:cNvSpPr/>
          <p:nvPr userDrawn="1"/>
        </p:nvSpPr>
        <p:spPr>
          <a:xfrm>
            <a:off x="8012651" y="4884877"/>
            <a:ext cx="316230" cy="263525"/>
          </a:xfrm>
          <a:custGeom>
            <a:avLst/>
            <a:gdLst/>
            <a:ahLst/>
            <a:cxnLst/>
            <a:rect l="l" t="t" r="r" b="b"/>
            <a:pathLst>
              <a:path w="316229" h="263525">
                <a:moveTo>
                  <a:pt x="157987" y="0"/>
                </a:moveTo>
                <a:lnTo>
                  <a:pt x="0" y="263118"/>
                </a:lnTo>
                <a:lnTo>
                  <a:pt x="315747" y="263118"/>
                </a:lnTo>
                <a:lnTo>
                  <a:pt x="157987" y="228"/>
                </a:lnTo>
                <a:lnTo>
                  <a:pt x="157987" y="0"/>
                </a:lnTo>
                <a:close/>
              </a:path>
            </a:pathLst>
          </a:custGeom>
          <a:solidFill>
            <a:srgbClr val="003B5A"/>
          </a:solidFill>
        </p:spPr>
        <p:txBody>
          <a:bodyPr wrap="square" lIns="0" tIns="0" rIns="0" bIns="0" rtlCol="0"/>
          <a:lstStyle/>
          <a:p>
            <a:endParaRPr>
              <a:solidFill>
                <a:srgbClr val="003B5A"/>
              </a:solidFill>
            </a:endParaRPr>
          </a:p>
        </p:txBody>
      </p:sp>
      <p:sp>
        <p:nvSpPr>
          <p:cNvPr id="53" name="bk object 35"/>
          <p:cNvSpPr/>
          <p:nvPr userDrawn="1"/>
        </p:nvSpPr>
        <p:spPr>
          <a:xfrm>
            <a:off x="8170649" y="4884877"/>
            <a:ext cx="328295" cy="263525"/>
          </a:xfrm>
          <a:custGeom>
            <a:avLst/>
            <a:gdLst/>
            <a:ahLst/>
            <a:cxnLst/>
            <a:rect l="l" t="t" r="r" b="b"/>
            <a:pathLst>
              <a:path w="328295" h="263525">
                <a:moveTo>
                  <a:pt x="327710" y="0"/>
                </a:moveTo>
                <a:lnTo>
                  <a:pt x="0" y="0"/>
                </a:lnTo>
                <a:lnTo>
                  <a:pt x="0" y="228"/>
                </a:lnTo>
                <a:lnTo>
                  <a:pt x="157746" y="263118"/>
                </a:lnTo>
                <a:lnTo>
                  <a:pt x="169798" y="263118"/>
                </a:lnTo>
                <a:lnTo>
                  <a:pt x="327710" y="0"/>
                </a:lnTo>
                <a:close/>
              </a:path>
            </a:pathLst>
          </a:custGeom>
          <a:solidFill>
            <a:srgbClr val="003B5A">
              <a:alpha val="40000"/>
            </a:srgbClr>
          </a:solidFill>
        </p:spPr>
        <p:txBody>
          <a:bodyPr wrap="square" lIns="0" tIns="0" rIns="0" bIns="0" rtlCol="0"/>
          <a:lstStyle/>
          <a:p>
            <a:endParaRPr>
              <a:solidFill>
                <a:srgbClr val="003B5A"/>
              </a:solidFill>
            </a:endParaRPr>
          </a:p>
        </p:txBody>
      </p:sp>
      <p:sp>
        <p:nvSpPr>
          <p:cNvPr id="24" name="Title 24"/>
          <p:cNvSpPr>
            <a:spLocks noGrp="1"/>
          </p:cNvSpPr>
          <p:nvPr>
            <p:ph type="title"/>
          </p:nvPr>
        </p:nvSpPr>
        <p:spPr>
          <a:xfrm>
            <a:off x="228600" y="136526"/>
            <a:ext cx="3810000" cy="380999"/>
          </a:xfrm>
        </p:spPr>
        <p:txBody>
          <a:bodyPr>
            <a:normAutofit/>
          </a:bodyPr>
          <a:lstStyle>
            <a:lvl1pPr>
              <a:defRPr sz="1200">
                <a:solidFill>
                  <a:srgbClr val="003B5A"/>
                </a:solidFill>
              </a:defRPr>
            </a:lvl1pPr>
          </a:lstStyle>
          <a:p>
            <a:r>
              <a:rPr lang="en-GB"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218912"/>
      </p:ext>
    </p:extLst>
  </p:cSld>
  <p:clrMapOvr>
    <a:masterClrMapping/>
  </p:clrMapOvr>
  <p:transition>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Green">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184B287E-31A3-474B-A4A2-06ED355E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1" y="3175"/>
            <a:ext cx="9131300" cy="5143500"/>
          </a:xfrm>
          <a:prstGeom prst="rect">
            <a:avLst/>
          </a:prstGeom>
        </p:spPr>
      </p:pic>
      <p:sp>
        <p:nvSpPr>
          <p:cNvPr id="81" name="Rectangle 80">
            <a:extLst>
              <a:ext uri="{FF2B5EF4-FFF2-40B4-BE49-F238E27FC236}">
                <a16:creationId xmlns:a16="http://schemas.microsoft.com/office/drawing/2014/main" id="{CC6BE5F9-548A-2043-82B9-BB567C675C25}"/>
              </a:ext>
            </a:extLst>
          </p:cNvPr>
          <p:cNvSpPr/>
          <p:nvPr userDrawn="1"/>
        </p:nvSpPr>
        <p:spPr>
          <a:xfrm>
            <a:off x="2" y="-1"/>
            <a:ext cx="9137650" cy="5149850"/>
          </a:xfrm>
          <a:prstGeom prst="rect">
            <a:avLst/>
          </a:prstGeom>
          <a:gradFill>
            <a:gsLst>
              <a:gs pos="0">
                <a:srgbClr val="03A6AA">
                  <a:alpha val="68000"/>
                </a:srgbClr>
              </a:gs>
              <a:gs pos="56000">
                <a:srgbClr val="03A6AA">
                  <a:alpha val="88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6" name="Title 1">
            <a:extLst>
              <a:ext uri="{FF2B5EF4-FFF2-40B4-BE49-F238E27FC236}">
                <a16:creationId xmlns:a16="http://schemas.microsoft.com/office/drawing/2014/main" id="{15951E06-035B-894D-B0B2-2573475F8679}"/>
              </a:ext>
            </a:extLst>
          </p:cNvPr>
          <p:cNvSpPr>
            <a:spLocks noGrp="1"/>
          </p:cNvSpPr>
          <p:nvPr>
            <p:ph type="title"/>
          </p:nvPr>
        </p:nvSpPr>
        <p:spPr>
          <a:xfrm>
            <a:off x="217638" y="756296"/>
            <a:ext cx="7673975" cy="856654"/>
          </a:xfrm>
        </p:spPr>
        <p:txBody>
          <a:bodyPr/>
          <a:lstStyle/>
          <a:p>
            <a:r>
              <a:rPr lang="en-US"/>
              <a:t>Click to edit Master title style</a:t>
            </a:r>
          </a:p>
        </p:txBody>
      </p:sp>
      <p:sp>
        <p:nvSpPr>
          <p:cNvPr id="77" name="Text Placeholder 3">
            <a:extLst>
              <a:ext uri="{FF2B5EF4-FFF2-40B4-BE49-F238E27FC236}">
                <a16:creationId xmlns:a16="http://schemas.microsoft.com/office/drawing/2014/main" id="{6B5D331C-F258-864D-88FB-43D16B1A3AA1}"/>
              </a:ext>
            </a:extLst>
          </p:cNvPr>
          <p:cNvSpPr>
            <a:spLocks noGrp="1"/>
          </p:cNvSpPr>
          <p:nvPr>
            <p:ph type="body" sz="quarter" idx="10"/>
          </p:nvPr>
        </p:nvSpPr>
        <p:spPr>
          <a:xfrm>
            <a:off x="217639" y="1601183"/>
            <a:ext cx="7667625" cy="2376488"/>
          </a:xfrm>
          <a:prstGeom prst="rect">
            <a:avLst/>
          </a:prstGeom>
        </p:spPr>
        <p:txBody>
          <a:bodyPr/>
          <a:lstStyle>
            <a:lvl1pPr>
              <a:defRPr>
                <a:solidFill>
                  <a:schemeClr val="bg1"/>
                </a:solidFill>
                <a:latin typeface="DIN-Light" charset="0"/>
                <a:ea typeface="DIN-Light" charset="0"/>
                <a:cs typeface="DIN-Light" charset="0"/>
              </a:defRPr>
            </a:lvl1pPr>
            <a:lvl2pPr>
              <a:defRPr>
                <a:solidFill>
                  <a:schemeClr val="bg1"/>
                </a:solidFill>
                <a:latin typeface="DIN-Light" charset="0"/>
                <a:ea typeface="DIN-Light" charset="0"/>
                <a:cs typeface="DIN-Light" charset="0"/>
              </a:defRPr>
            </a:lvl2pPr>
          </a:lstStyle>
          <a:p>
            <a:pPr lvl="0"/>
            <a:r>
              <a:rPr lang="en-US"/>
              <a:t>Click to edit Master text styles</a:t>
            </a:r>
          </a:p>
        </p:txBody>
      </p:sp>
      <p:pic>
        <p:nvPicPr>
          <p:cNvPr id="80" name="Picture 79" descr="Northern Regional College white.png">
            <a:extLst>
              <a:ext uri="{FF2B5EF4-FFF2-40B4-BE49-F238E27FC236}">
                <a16:creationId xmlns:a16="http://schemas.microsoft.com/office/drawing/2014/main" id="{214B16AD-9CA0-2948-BC30-40FD0738FEF0}"/>
              </a:ext>
            </a:extLst>
          </p:cNvPr>
          <p:cNvPicPr>
            <a:picLocks noChangeAspect="1"/>
          </p:cNvPicPr>
          <p:nvPr userDrawn="1"/>
        </p:nvPicPr>
        <p:blipFill>
          <a:blip r:embed="rId3"/>
          <a:stretch>
            <a:fillRect/>
          </a:stretch>
        </p:blipFill>
        <p:spPr>
          <a:xfrm>
            <a:off x="7543800" y="277114"/>
            <a:ext cx="1300811" cy="434456"/>
          </a:xfrm>
          <a:prstGeom prst="rect">
            <a:avLst/>
          </a:prstGeom>
        </p:spPr>
      </p:pic>
      <p:pic>
        <p:nvPicPr>
          <p:cNvPr id="83" name="Picture 82">
            <a:extLst>
              <a:ext uri="{FF2B5EF4-FFF2-40B4-BE49-F238E27FC236}">
                <a16:creationId xmlns:a16="http://schemas.microsoft.com/office/drawing/2014/main" id="{253093FB-6ED1-314B-BA4C-B4EC68542551}"/>
              </a:ext>
            </a:extLst>
          </p:cNvPr>
          <p:cNvPicPr>
            <a:picLocks noChangeAspect="1"/>
          </p:cNvPicPr>
          <p:nvPr userDrawn="1"/>
        </p:nvPicPr>
        <p:blipFill rotWithShape="1">
          <a:blip r:embed="rId4"/>
          <a:srcRect r="74996"/>
          <a:stretch/>
        </p:blipFill>
        <p:spPr>
          <a:xfrm>
            <a:off x="7236298" y="1294860"/>
            <a:ext cx="1907703" cy="3863300"/>
          </a:xfrm>
          <a:prstGeom prst="rect">
            <a:avLst/>
          </a:prstGeom>
        </p:spPr>
      </p:pic>
      <p:sp>
        <p:nvSpPr>
          <p:cNvPr id="9" name="Text Placeholder 2">
            <a:extLst>
              <a:ext uri="{FF2B5EF4-FFF2-40B4-BE49-F238E27FC236}">
                <a16:creationId xmlns:a16="http://schemas.microsoft.com/office/drawing/2014/main" id="{23927AD6-6CF0-0643-8C78-326BDA5CDF50}"/>
              </a:ext>
            </a:extLst>
          </p:cNvPr>
          <p:cNvSpPr>
            <a:spLocks noGrp="1"/>
          </p:cNvSpPr>
          <p:nvPr>
            <p:ph type="body" sz="quarter" idx="16" hasCustomPrompt="1"/>
          </p:nvPr>
        </p:nvSpPr>
        <p:spPr>
          <a:xfrm>
            <a:off x="306000" y="198661"/>
            <a:ext cx="3810000" cy="406400"/>
          </a:xfrm>
          <a:prstGeom prst="rect">
            <a:avLst/>
          </a:prstGeom>
        </p:spPr>
        <p:txBody>
          <a:bodyPr/>
          <a:lstStyle>
            <a:lvl1pPr>
              <a:defRPr sz="1199" b="1">
                <a:solidFill>
                  <a:schemeClr val="bg1"/>
                </a:solidFill>
                <a:latin typeface="DIN-RegularAlternate" pitchFamily="2" charset="0"/>
              </a:defRPr>
            </a:lvl1pPr>
          </a:lstStyle>
          <a:p>
            <a:pPr lvl="0"/>
            <a:r>
              <a:rPr lang="en-GB"/>
              <a:t>Click to edit Master title style</a:t>
            </a:r>
            <a:endParaRPr lang="en-US"/>
          </a:p>
        </p:txBody>
      </p:sp>
      <p:pic>
        <p:nvPicPr>
          <p:cNvPr id="10" name="Picture 9">
            <a:extLst>
              <a:ext uri="{FF2B5EF4-FFF2-40B4-BE49-F238E27FC236}">
                <a16:creationId xmlns:a16="http://schemas.microsoft.com/office/drawing/2014/main" id="{6787D203-47FE-BE4C-9A21-9D4168BC382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4258" t="132" r="-14804" b="44785"/>
          <a:stretch/>
        </p:blipFill>
        <p:spPr>
          <a:xfrm rot="10800000">
            <a:off x="6444208" y="1616992"/>
            <a:ext cx="2693442" cy="3529683"/>
          </a:xfrm>
          <a:prstGeom prst="rect">
            <a:avLst/>
          </a:prstGeom>
        </p:spPr>
      </p:pic>
    </p:spTree>
    <p:extLst>
      <p:ext uri="{BB962C8B-B14F-4D97-AF65-F5344CB8AC3E}">
        <p14:creationId xmlns:p14="http://schemas.microsoft.com/office/powerpoint/2010/main" val="72405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E55D-B5FC-432C-890F-D59737F6CFE3}"/>
              </a:ext>
            </a:extLst>
          </p:cNvPr>
          <p:cNvSpPr>
            <a:spLocks noGrp="1"/>
          </p:cNvSpPr>
          <p:nvPr>
            <p:ph type="title"/>
          </p:nvPr>
        </p:nvSpPr>
        <p:spPr>
          <a:xfrm>
            <a:off x="623888" y="1283887"/>
            <a:ext cx="7886700" cy="2142194"/>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26EBDA-38BB-4F72-86AB-A7A9C275C640}"/>
              </a:ext>
            </a:extLst>
          </p:cNvPr>
          <p:cNvSpPr>
            <a:spLocks noGrp="1"/>
          </p:cNvSpPr>
          <p:nvPr>
            <p:ph type="body" idx="1"/>
          </p:nvPr>
        </p:nvSpPr>
        <p:spPr>
          <a:xfrm>
            <a:off x="623888" y="3446347"/>
            <a:ext cx="7886700" cy="112652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744EE-4053-4658-B7D6-550F9A7A6F53}"/>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5" name="Footer Placeholder 4">
            <a:extLst>
              <a:ext uri="{FF2B5EF4-FFF2-40B4-BE49-F238E27FC236}">
                <a16:creationId xmlns:a16="http://schemas.microsoft.com/office/drawing/2014/main" id="{9AD80141-D6A6-4CD5-AAEE-55892F9F6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22075-BA63-4BD1-9E3B-BBC3DB34CB90}"/>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104576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2023-3BB2-4264-8A93-B6555FA1EE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97C45B-A1FE-47ED-9B56-1BEC0BF4EB28}"/>
              </a:ext>
            </a:extLst>
          </p:cNvPr>
          <p:cNvSpPr>
            <a:spLocks noGrp="1"/>
          </p:cNvSpPr>
          <p:nvPr>
            <p:ph sz="half" idx="1"/>
          </p:nvPr>
        </p:nvSpPr>
        <p:spPr>
          <a:xfrm>
            <a:off x="628650" y="1370909"/>
            <a:ext cx="3886200"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43F10D-1C9B-4743-9CC1-CA242E457260}"/>
              </a:ext>
            </a:extLst>
          </p:cNvPr>
          <p:cNvSpPr>
            <a:spLocks noGrp="1"/>
          </p:cNvSpPr>
          <p:nvPr>
            <p:ph sz="half" idx="2"/>
          </p:nvPr>
        </p:nvSpPr>
        <p:spPr>
          <a:xfrm>
            <a:off x="4629150" y="1370909"/>
            <a:ext cx="3886200" cy="3267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650F71-09C6-411E-B47B-900FC399D641}"/>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6" name="Footer Placeholder 5">
            <a:extLst>
              <a:ext uri="{FF2B5EF4-FFF2-40B4-BE49-F238E27FC236}">
                <a16:creationId xmlns:a16="http://schemas.microsoft.com/office/drawing/2014/main" id="{98ED0532-BF6A-4C65-B2DD-37B9C3BC5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924CAF-C183-422B-B78E-AAAF4666C8DC}"/>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26287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EB1C-4C05-416F-971E-2091CF72832F}"/>
              </a:ext>
            </a:extLst>
          </p:cNvPr>
          <p:cNvSpPr>
            <a:spLocks noGrp="1"/>
          </p:cNvSpPr>
          <p:nvPr>
            <p:ph type="title"/>
          </p:nvPr>
        </p:nvSpPr>
        <p:spPr>
          <a:xfrm>
            <a:off x="629841" y="274182"/>
            <a:ext cx="7886700" cy="9954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C0EE5B-10CF-4C9D-81DB-4911E64BC8B5}"/>
              </a:ext>
            </a:extLst>
          </p:cNvPr>
          <p:cNvSpPr>
            <a:spLocks noGrp="1"/>
          </p:cNvSpPr>
          <p:nvPr>
            <p:ph type="body" idx="1"/>
          </p:nvPr>
        </p:nvSpPr>
        <p:spPr>
          <a:xfrm>
            <a:off x="629842" y="1262429"/>
            <a:ext cx="3868340"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3B1FD-239F-42E2-83AD-B26BEF6C01B3}"/>
              </a:ext>
            </a:extLst>
          </p:cNvPr>
          <p:cNvSpPr>
            <a:spLocks noGrp="1"/>
          </p:cNvSpPr>
          <p:nvPr>
            <p:ph sz="half" idx="2"/>
          </p:nvPr>
        </p:nvSpPr>
        <p:spPr>
          <a:xfrm>
            <a:off x="629842" y="1881126"/>
            <a:ext cx="3868340"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CC2C23-CBBD-4813-AAF4-9D320E609E4A}"/>
              </a:ext>
            </a:extLst>
          </p:cNvPr>
          <p:cNvSpPr>
            <a:spLocks noGrp="1"/>
          </p:cNvSpPr>
          <p:nvPr>
            <p:ph type="body" sz="quarter" idx="3"/>
          </p:nvPr>
        </p:nvSpPr>
        <p:spPr>
          <a:xfrm>
            <a:off x="4629150" y="1262429"/>
            <a:ext cx="3887391" cy="61869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6908A2A-F837-480E-85E6-B19E7293148E}"/>
              </a:ext>
            </a:extLst>
          </p:cNvPr>
          <p:cNvSpPr>
            <a:spLocks noGrp="1"/>
          </p:cNvSpPr>
          <p:nvPr>
            <p:ph sz="quarter" idx="4"/>
          </p:nvPr>
        </p:nvSpPr>
        <p:spPr>
          <a:xfrm>
            <a:off x="4629150" y="1881126"/>
            <a:ext cx="3887391" cy="276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BFD185-E5FF-470A-AF17-447594E2A9E1}"/>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8" name="Footer Placeholder 7">
            <a:extLst>
              <a:ext uri="{FF2B5EF4-FFF2-40B4-BE49-F238E27FC236}">
                <a16:creationId xmlns:a16="http://schemas.microsoft.com/office/drawing/2014/main" id="{AE135EDF-85B9-4BA1-A18B-06A3E242A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DF08F1-8F6F-447C-B9C7-44D210163BC0}"/>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307821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9EB6-2980-4845-B519-06AFC48D5F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EAFCB1-8D49-4D5A-BEFD-54B3A50A74DD}"/>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4" name="Footer Placeholder 3">
            <a:extLst>
              <a:ext uri="{FF2B5EF4-FFF2-40B4-BE49-F238E27FC236}">
                <a16:creationId xmlns:a16="http://schemas.microsoft.com/office/drawing/2014/main" id="{3B66F9D5-B81E-4229-BAAF-6542FA35AA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AE7B09-A0C6-4C9F-B063-C514D9193D42}"/>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149544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DC5EB-5BF5-46DE-BD7E-DA415AA669A9}"/>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3" name="Footer Placeholder 2">
            <a:extLst>
              <a:ext uri="{FF2B5EF4-FFF2-40B4-BE49-F238E27FC236}">
                <a16:creationId xmlns:a16="http://schemas.microsoft.com/office/drawing/2014/main" id="{D5076651-17CE-424D-8002-1CC4D0BA3D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23E11A-5916-4EA7-A5F6-920745126026}"/>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659794922"/>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A12B-CBFF-45DC-B2E3-0ACC0AF1715B}"/>
              </a:ext>
            </a:extLst>
          </p:cNvPr>
          <p:cNvSpPr>
            <a:spLocks noGrp="1"/>
          </p:cNvSpPr>
          <p:nvPr>
            <p:ph type="title"/>
          </p:nvPr>
        </p:nvSpPr>
        <p:spPr>
          <a:xfrm>
            <a:off x="629841" y="343323"/>
            <a:ext cx="2949178" cy="1201632"/>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A17FA9-4864-4528-B643-14524F540138}"/>
              </a:ext>
            </a:extLst>
          </p:cNvPr>
          <p:cNvSpPr>
            <a:spLocks noGrp="1"/>
          </p:cNvSpPr>
          <p:nvPr>
            <p:ph idx="1"/>
          </p:nvPr>
        </p:nvSpPr>
        <p:spPr>
          <a:xfrm>
            <a:off x="3887391" y="741484"/>
            <a:ext cx="4629150" cy="36597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525892-831A-47E8-972D-CC567A79318F}"/>
              </a:ext>
            </a:extLst>
          </p:cNvPr>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5C2FB1-6848-4013-BA1D-7F5A5903A8B8}"/>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6" name="Footer Placeholder 5">
            <a:extLst>
              <a:ext uri="{FF2B5EF4-FFF2-40B4-BE49-F238E27FC236}">
                <a16:creationId xmlns:a16="http://schemas.microsoft.com/office/drawing/2014/main" id="{B65DEC89-6142-4159-AA99-23A06EFE7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96B7E3-8F1C-41A1-B968-2266109DD61D}"/>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301666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CFA2-4975-4BFC-A4A9-015A40A978C8}"/>
              </a:ext>
            </a:extLst>
          </p:cNvPr>
          <p:cNvSpPr>
            <a:spLocks noGrp="1"/>
          </p:cNvSpPr>
          <p:nvPr>
            <p:ph type="title"/>
          </p:nvPr>
        </p:nvSpPr>
        <p:spPr>
          <a:xfrm>
            <a:off x="629841" y="343323"/>
            <a:ext cx="2949178" cy="1201632"/>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2245D6-8D2A-4A80-A8EF-61D87B3A2AA6}"/>
              </a:ext>
            </a:extLst>
          </p:cNvPr>
          <p:cNvSpPr>
            <a:spLocks noGrp="1"/>
          </p:cNvSpPr>
          <p:nvPr>
            <p:ph type="pic" idx="1"/>
          </p:nvPr>
        </p:nvSpPr>
        <p:spPr>
          <a:xfrm>
            <a:off x="3887391" y="741484"/>
            <a:ext cx="4629150" cy="36597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B258FFA-185D-4E4A-BE6D-0DBFD21C87F4}"/>
              </a:ext>
            </a:extLst>
          </p:cNvPr>
          <p:cNvSpPr>
            <a:spLocks noGrp="1"/>
          </p:cNvSpPr>
          <p:nvPr>
            <p:ph type="body" sz="half" idx="2"/>
          </p:nvPr>
        </p:nvSpPr>
        <p:spPr>
          <a:xfrm>
            <a:off x="629841" y="1544955"/>
            <a:ext cx="2949178" cy="28622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D4A3BD-2302-49FC-B57C-9663ABE1056C}"/>
              </a:ext>
            </a:extLst>
          </p:cNvPr>
          <p:cNvSpPr>
            <a:spLocks noGrp="1"/>
          </p:cNvSpPr>
          <p:nvPr>
            <p:ph type="dt" sz="half" idx="10"/>
          </p:nvPr>
        </p:nvSpPr>
        <p:spPr/>
        <p:txBody>
          <a:bodyPr/>
          <a:lstStyle/>
          <a:p>
            <a:fld id="{94E62ABF-01FD-45EA-AC06-1AAD04920184}" type="datetimeFigureOut">
              <a:rPr lang="en-GB" smtClean="0"/>
              <a:t>24/06/2024</a:t>
            </a:fld>
            <a:endParaRPr lang="en-GB"/>
          </a:p>
        </p:txBody>
      </p:sp>
      <p:sp>
        <p:nvSpPr>
          <p:cNvPr id="6" name="Footer Placeholder 5">
            <a:extLst>
              <a:ext uri="{FF2B5EF4-FFF2-40B4-BE49-F238E27FC236}">
                <a16:creationId xmlns:a16="http://schemas.microsoft.com/office/drawing/2014/main" id="{D8376309-D986-4489-BCFA-DEA639457B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63CAB9-767E-44B8-9BD1-3644E2E5B8CF}"/>
              </a:ext>
            </a:extLst>
          </p:cNvPr>
          <p:cNvSpPr>
            <a:spLocks noGrp="1"/>
          </p:cNvSpPr>
          <p:nvPr>
            <p:ph type="sldNum" sz="quarter" idx="12"/>
          </p:nvPr>
        </p:nvSpPr>
        <p:spPr/>
        <p:txBody>
          <a:bodyPr/>
          <a:lstStyle/>
          <a:p>
            <a:fld id="{4CEB0F12-BF6E-4504-AAF4-FBFA9CAE788F}" type="slidenum">
              <a:rPr lang="en-GB" smtClean="0"/>
              <a:t>‹#›</a:t>
            </a:fld>
            <a:endParaRPr lang="en-GB"/>
          </a:p>
        </p:txBody>
      </p:sp>
    </p:spTree>
    <p:extLst>
      <p:ext uri="{BB962C8B-B14F-4D97-AF65-F5344CB8AC3E}">
        <p14:creationId xmlns:p14="http://schemas.microsoft.com/office/powerpoint/2010/main" val="352052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46BEB-87F4-4BC1-A1E3-0F1F9D1B2BAB}"/>
              </a:ext>
            </a:extLst>
          </p:cNvPr>
          <p:cNvSpPr>
            <a:spLocks noGrp="1"/>
          </p:cNvSpPr>
          <p:nvPr>
            <p:ph type="title"/>
          </p:nvPr>
        </p:nvSpPr>
        <p:spPr>
          <a:xfrm>
            <a:off x="628650" y="274182"/>
            <a:ext cx="7886700" cy="9954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226B89-CA7F-4826-AE15-0BF516CE6772}"/>
              </a:ext>
            </a:extLst>
          </p:cNvPr>
          <p:cNvSpPr>
            <a:spLocks noGrp="1"/>
          </p:cNvSpPr>
          <p:nvPr>
            <p:ph type="body" idx="1"/>
          </p:nvPr>
        </p:nvSpPr>
        <p:spPr>
          <a:xfrm>
            <a:off x="628650" y="1370909"/>
            <a:ext cx="7886700" cy="3267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FA2B5B-6429-4C88-8D47-4A9C74AE6412}"/>
              </a:ext>
            </a:extLst>
          </p:cNvPr>
          <p:cNvSpPr>
            <a:spLocks noGrp="1"/>
          </p:cNvSpPr>
          <p:nvPr>
            <p:ph type="dt" sz="half" idx="2"/>
          </p:nvPr>
        </p:nvSpPr>
        <p:spPr>
          <a:xfrm>
            <a:off x="628650" y="4773148"/>
            <a:ext cx="2057400" cy="274182"/>
          </a:xfrm>
          <a:prstGeom prst="rect">
            <a:avLst/>
          </a:prstGeom>
        </p:spPr>
        <p:txBody>
          <a:bodyPr vert="horz" lIns="91440" tIns="45720" rIns="91440" bIns="45720" rtlCol="0" anchor="ctr"/>
          <a:lstStyle>
            <a:lvl1pPr algn="l">
              <a:defRPr sz="900">
                <a:solidFill>
                  <a:schemeClr val="tx1">
                    <a:tint val="75000"/>
                  </a:schemeClr>
                </a:solidFill>
              </a:defRPr>
            </a:lvl1pPr>
          </a:lstStyle>
          <a:p>
            <a:fld id="{94E62ABF-01FD-45EA-AC06-1AAD04920184}" type="datetimeFigureOut">
              <a:rPr lang="en-GB" smtClean="0"/>
              <a:t>24/06/2024</a:t>
            </a:fld>
            <a:endParaRPr lang="en-GB"/>
          </a:p>
        </p:txBody>
      </p:sp>
      <p:sp>
        <p:nvSpPr>
          <p:cNvPr id="5" name="Footer Placeholder 4">
            <a:extLst>
              <a:ext uri="{FF2B5EF4-FFF2-40B4-BE49-F238E27FC236}">
                <a16:creationId xmlns:a16="http://schemas.microsoft.com/office/drawing/2014/main" id="{6BFC1337-EA5C-4FB5-B1A6-98DA78E275ED}"/>
              </a:ext>
            </a:extLst>
          </p:cNvPr>
          <p:cNvSpPr>
            <a:spLocks noGrp="1"/>
          </p:cNvSpPr>
          <p:nvPr>
            <p:ph type="ftr" sz="quarter" idx="3"/>
          </p:nvPr>
        </p:nvSpPr>
        <p:spPr>
          <a:xfrm>
            <a:off x="3028950" y="4773148"/>
            <a:ext cx="3086100" cy="27418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5434B2-EEEE-4D6E-AAB3-5BD8E035E0FD}"/>
              </a:ext>
            </a:extLst>
          </p:cNvPr>
          <p:cNvSpPr>
            <a:spLocks noGrp="1"/>
          </p:cNvSpPr>
          <p:nvPr>
            <p:ph type="sldNum" sz="quarter" idx="4"/>
          </p:nvPr>
        </p:nvSpPr>
        <p:spPr>
          <a:xfrm>
            <a:off x="6457950" y="4773148"/>
            <a:ext cx="2057400" cy="274182"/>
          </a:xfrm>
          <a:prstGeom prst="rect">
            <a:avLst/>
          </a:prstGeom>
        </p:spPr>
        <p:txBody>
          <a:bodyPr vert="horz" lIns="91440" tIns="45720" rIns="91440" bIns="45720" rtlCol="0" anchor="ctr"/>
          <a:lstStyle>
            <a:lvl1pPr algn="r">
              <a:defRPr sz="900">
                <a:solidFill>
                  <a:schemeClr val="tx1">
                    <a:tint val="75000"/>
                  </a:schemeClr>
                </a:solidFill>
              </a:defRPr>
            </a:lvl1pPr>
          </a:lstStyle>
          <a:p>
            <a:fld id="{4CEB0F12-BF6E-4504-AAF4-FBFA9CAE788F}" type="slidenum">
              <a:rPr lang="en-GB" smtClean="0"/>
              <a:t>‹#›</a:t>
            </a:fld>
            <a:endParaRPr lang="en-GB"/>
          </a:p>
        </p:txBody>
      </p:sp>
      <p:sp>
        <p:nvSpPr>
          <p:cNvPr id="7" name="bk object 16">
            <a:extLst>
              <a:ext uri="{FF2B5EF4-FFF2-40B4-BE49-F238E27FC236}">
                <a16:creationId xmlns:a16="http://schemas.microsoft.com/office/drawing/2014/main" id="{86076181-8CFC-488D-9A34-8C933595B4C0}"/>
              </a:ext>
            </a:extLst>
          </p:cNvPr>
          <p:cNvSpPr/>
          <p:nvPr userDrawn="1"/>
        </p:nvSpPr>
        <p:spPr>
          <a:xfrm>
            <a:off x="0" y="0"/>
            <a:ext cx="9144000" cy="5148580"/>
          </a:xfrm>
          <a:custGeom>
            <a:avLst/>
            <a:gdLst/>
            <a:ahLst/>
            <a:cxnLst/>
            <a:rect l="l" t="t" r="r" b="b"/>
            <a:pathLst>
              <a:path w="9144000" h="5148580">
                <a:moveTo>
                  <a:pt x="0" y="5148008"/>
                </a:moveTo>
                <a:lnTo>
                  <a:pt x="9144000" y="5148008"/>
                </a:lnTo>
                <a:lnTo>
                  <a:pt x="9144000" y="0"/>
                </a:lnTo>
                <a:lnTo>
                  <a:pt x="0" y="0"/>
                </a:lnTo>
                <a:lnTo>
                  <a:pt x="0" y="5148008"/>
                </a:lnTo>
                <a:close/>
              </a:path>
            </a:pathLst>
          </a:custGeom>
          <a:solidFill>
            <a:srgbClr val="003F5F"/>
          </a:solidFill>
        </p:spPr>
        <p:txBody>
          <a:bodyPr wrap="square" lIns="0" tIns="0" rIns="0" bIns="0" rtlCol="0"/>
          <a:lstStyle/>
          <a:p>
            <a:endParaRPr/>
          </a:p>
        </p:txBody>
      </p:sp>
      <p:sp>
        <p:nvSpPr>
          <p:cNvPr id="8" name="object 2">
            <a:extLst>
              <a:ext uri="{FF2B5EF4-FFF2-40B4-BE49-F238E27FC236}">
                <a16:creationId xmlns:a16="http://schemas.microsoft.com/office/drawing/2014/main" id="{66D109FA-D628-456C-BDF7-F83ADE7EDCFE}"/>
              </a:ext>
            </a:extLst>
          </p:cNvPr>
          <p:cNvSpPr/>
          <p:nvPr userDrawn="1"/>
        </p:nvSpPr>
        <p:spPr>
          <a:xfrm>
            <a:off x="-2" y="4177440"/>
            <a:ext cx="313055" cy="485140"/>
          </a:xfrm>
          <a:custGeom>
            <a:avLst/>
            <a:gdLst/>
            <a:ahLst/>
            <a:cxnLst/>
            <a:rect l="l" t="t" r="r" b="b"/>
            <a:pathLst>
              <a:path w="313055" h="485139">
                <a:moveTo>
                  <a:pt x="21805" y="0"/>
                </a:moveTo>
                <a:lnTo>
                  <a:pt x="21170" y="0"/>
                </a:lnTo>
                <a:lnTo>
                  <a:pt x="0" y="35280"/>
                </a:lnTo>
                <a:lnTo>
                  <a:pt x="0" y="485038"/>
                </a:lnTo>
                <a:lnTo>
                  <a:pt x="312737" y="485038"/>
                </a:lnTo>
                <a:lnTo>
                  <a:pt x="312737" y="484822"/>
                </a:lnTo>
                <a:lnTo>
                  <a:pt x="21805" y="0"/>
                </a:lnTo>
                <a:close/>
              </a:path>
            </a:pathLst>
          </a:custGeom>
          <a:solidFill>
            <a:srgbClr val="004D6D"/>
          </a:solidFill>
        </p:spPr>
        <p:txBody>
          <a:bodyPr wrap="square" lIns="0" tIns="0" rIns="0" bIns="0" rtlCol="0"/>
          <a:lstStyle/>
          <a:p>
            <a:endParaRPr/>
          </a:p>
        </p:txBody>
      </p:sp>
      <p:sp>
        <p:nvSpPr>
          <p:cNvPr id="9" name="object 3">
            <a:extLst>
              <a:ext uri="{FF2B5EF4-FFF2-40B4-BE49-F238E27FC236}">
                <a16:creationId xmlns:a16="http://schemas.microsoft.com/office/drawing/2014/main" id="{FB751D9D-9BC2-43E7-9270-6982B03DF354}"/>
              </a:ext>
            </a:extLst>
          </p:cNvPr>
          <p:cNvSpPr/>
          <p:nvPr userDrawn="1"/>
        </p:nvSpPr>
        <p:spPr>
          <a:xfrm>
            <a:off x="0" y="4662483"/>
            <a:ext cx="313055" cy="485775"/>
          </a:xfrm>
          <a:custGeom>
            <a:avLst/>
            <a:gdLst/>
            <a:ahLst/>
            <a:cxnLst/>
            <a:rect l="l" t="t" r="r" b="b"/>
            <a:pathLst>
              <a:path w="313055" h="485775">
                <a:moveTo>
                  <a:pt x="312737" y="0"/>
                </a:moveTo>
                <a:lnTo>
                  <a:pt x="0" y="0"/>
                </a:lnTo>
                <a:lnTo>
                  <a:pt x="0" y="449922"/>
                </a:lnTo>
                <a:lnTo>
                  <a:pt x="21361" y="485508"/>
                </a:lnTo>
                <a:lnTo>
                  <a:pt x="21551" y="485508"/>
                </a:lnTo>
                <a:lnTo>
                  <a:pt x="312737" y="393"/>
                </a:lnTo>
                <a:lnTo>
                  <a:pt x="312737" y="0"/>
                </a:lnTo>
                <a:close/>
              </a:path>
            </a:pathLst>
          </a:custGeom>
          <a:solidFill>
            <a:srgbClr val="005A7B"/>
          </a:solidFill>
        </p:spPr>
        <p:txBody>
          <a:bodyPr wrap="square" lIns="0" tIns="0" rIns="0" bIns="0" rtlCol="0"/>
          <a:lstStyle/>
          <a:p>
            <a:endParaRPr/>
          </a:p>
        </p:txBody>
      </p:sp>
      <p:sp>
        <p:nvSpPr>
          <p:cNvPr id="10" name="object 4">
            <a:extLst>
              <a:ext uri="{FF2B5EF4-FFF2-40B4-BE49-F238E27FC236}">
                <a16:creationId xmlns:a16="http://schemas.microsoft.com/office/drawing/2014/main" id="{20BC005D-2212-4793-9E28-110CCC7AA946}"/>
              </a:ext>
            </a:extLst>
          </p:cNvPr>
          <p:cNvSpPr/>
          <p:nvPr userDrawn="1"/>
        </p:nvSpPr>
        <p:spPr>
          <a:xfrm>
            <a:off x="1187519" y="4177431"/>
            <a:ext cx="582930" cy="485140"/>
          </a:xfrm>
          <a:custGeom>
            <a:avLst/>
            <a:gdLst/>
            <a:ahLst/>
            <a:cxnLst/>
            <a:rect l="l" t="t" r="r" b="b"/>
            <a:pathLst>
              <a:path w="582930" h="485139">
                <a:moveTo>
                  <a:pt x="582333" y="0"/>
                </a:moveTo>
                <a:lnTo>
                  <a:pt x="0" y="0"/>
                </a:lnTo>
                <a:lnTo>
                  <a:pt x="290969" y="484835"/>
                </a:lnTo>
                <a:lnTo>
                  <a:pt x="290969" y="485051"/>
                </a:lnTo>
                <a:lnTo>
                  <a:pt x="291249" y="485051"/>
                </a:lnTo>
                <a:lnTo>
                  <a:pt x="582333" y="0"/>
                </a:lnTo>
                <a:close/>
              </a:path>
            </a:pathLst>
          </a:custGeom>
          <a:solidFill>
            <a:srgbClr val="004D6D"/>
          </a:solidFill>
        </p:spPr>
        <p:txBody>
          <a:bodyPr wrap="square" lIns="0" tIns="0" rIns="0" bIns="0" rtlCol="0"/>
          <a:lstStyle/>
          <a:p>
            <a:endParaRPr/>
          </a:p>
        </p:txBody>
      </p:sp>
      <p:sp>
        <p:nvSpPr>
          <p:cNvPr id="11" name="object 5">
            <a:extLst>
              <a:ext uri="{FF2B5EF4-FFF2-40B4-BE49-F238E27FC236}">
                <a16:creationId xmlns:a16="http://schemas.microsoft.com/office/drawing/2014/main" id="{584F254F-D350-413F-9513-2E37CBB388AC}"/>
              </a:ext>
            </a:extLst>
          </p:cNvPr>
          <p:cNvSpPr/>
          <p:nvPr userDrawn="1"/>
        </p:nvSpPr>
        <p:spPr>
          <a:xfrm>
            <a:off x="895864" y="4177431"/>
            <a:ext cx="582930" cy="485140"/>
          </a:xfrm>
          <a:custGeom>
            <a:avLst/>
            <a:gdLst/>
            <a:ahLst/>
            <a:cxnLst/>
            <a:rect l="l" t="t" r="r" b="b"/>
            <a:pathLst>
              <a:path w="582930" h="485139">
                <a:moveTo>
                  <a:pt x="291655" y="0"/>
                </a:moveTo>
                <a:lnTo>
                  <a:pt x="291096" y="0"/>
                </a:lnTo>
                <a:lnTo>
                  <a:pt x="0" y="485051"/>
                </a:lnTo>
                <a:lnTo>
                  <a:pt x="582625" y="485051"/>
                </a:lnTo>
                <a:lnTo>
                  <a:pt x="582625" y="484835"/>
                </a:lnTo>
                <a:lnTo>
                  <a:pt x="291655" y="0"/>
                </a:lnTo>
                <a:close/>
              </a:path>
            </a:pathLst>
          </a:custGeom>
          <a:solidFill>
            <a:srgbClr val="6D9DB7"/>
          </a:solidFill>
        </p:spPr>
        <p:txBody>
          <a:bodyPr wrap="square" lIns="0" tIns="0" rIns="0" bIns="0" rtlCol="0"/>
          <a:lstStyle/>
          <a:p>
            <a:endParaRPr/>
          </a:p>
        </p:txBody>
      </p:sp>
      <p:sp>
        <p:nvSpPr>
          <p:cNvPr id="12" name="object 6">
            <a:extLst>
              <a:ext uri="{FF2B5EF4-FFF2-40B4-BE49-F238E27FC236}">
                <a16:creationId xmlns:a16="http://schemas.microsoft.com/office/drawing/2014/main" id="{DB8E12C8-0574-4ED6-90EF-F926AC04A3F1}"/>
              </a:ext>
            </a:extLst>
          </p:cNvPr>
          <p:cNvSpPr/>
          <p:nvPr userDrawn="1"/>
        </p:nvSpPr>
        <p:spPr>
          <a:xfrm>
            <a:off x="1187371" y="4662483"/>
            <a:ext cx="582930" cy="485775"/>
          </a:xfrm>
          <a:custGeom>
            <a:avLst/>
            <a:gdLst/>
            <a:ahLst/>
            <a:cxnLst/>
            <a:rect l="l" t="t" r="r" b="b"/>
            <a:pathLst>
              <a:path w="582930" h="485775">
                <a:moveTo>
                  <a:pt x="291287" y="0"/>
                </a:moveTo>
                <a:lnTo>
                  <a:pt x="291122" y="0"/>
                </a:lnTo>
                <a:lnTo>
                  <a:pt x="291122" y="393"/>
                </a:lnTo>
                <a:lnTo>
                  <a:pt x="0" y="485508"/>
                </a:lnTo>
                <a:lnTo>
                  <a:pt x="582676" y="485508"/>
                </a:lnTo>
                <a:lnTo>
                  <a:pt x="291287" y="0"/>
                </a:lnTo>
                <a:close/>
              </a:path>
            </a:pathLst>
          </a:custGeom>
          <a:solidFill>
            <a:srgbClr val="2F7998"/>
          </a:solidFill>
        </p:spPr>
        <p:txBody>
          <a:bodyPr wrap="square" lIns="0" tIns="0" rIns="0" bIns="0" rtlCol="0"/>
          <a:lstStyle/>
          <a:p>
            <a:endParaRPr/>
          </a:p>
        </p:txBody>
      </p:sp>
      <p:sp>
        <p:nvSpPr>
          <p:cNvPr id="13" name="object 7">
            <a:extLst>
              <a:ext uri="{FF2B5EF4-FFF2-40B4-BE49-F238E27FC236}">
                <a16:creationId xmlns:a16="http://schemas.microsoft.com/office/drawing/2014/main" id="{1D0E40B0-1CD6-4954-80EC-3EB63BE6DB51}"/>
              </a:ext>
            </a:extLst>
          </p:cNvPr>
          <p:cNvSpPr/>
          <p:nvPr userDrawn="1"/>
        </p:nvSpPr>
        <p:spPr>
          <a:xfrm>
            <a:off x="895797" y="4662483"/>
            <a:ext cx="582930" cy="485775"/>
          </a:xfrm>
          <a:custGeom>
            <a:avLst/>
            <a:gdLst/>
            <a:ahLst/>
            <a:cxnLst/>
            <a:rect l="l" t="t" r="r" b="b"/>
            <a:pathLst>
              <a:path w="582930" h="485775">
                <a:moveTo>
                  <a:pt x="582701" y="0"/>
                </a:moveTo>
                <a:lnTo>
                  <a:pt x="0" y="0"/>
                </a:lnTo>
                <a:lnTo>
                  <a:pt x="291388" y="485508"/>
                </a:lnTo>
                <a:lnTo>
                  <a:pt x="291579" y="485508"/>
                </a:lnTo>
                <a:lnTo>
                  <a:pt x="582701" y="393"/>
                </a:lnTo>
                <a:lnTo>
                  <a:pt x="582701" y="0"/>
                </a:lnTo>
                <a:close/>
              </a:path>
            </a:pathLst>
          </a:custGeom>
          <a:solidFill>
            <a:srgbClr val="004D6D"/>
          </a:solidFill>
        </p:spPr>
        <p:txBody>
          <a:bodyPr wrap="square" lIns="0" tIns="0" rIns="0" bIns="0" rtlCol="0"/>
          <a:lstStyle/>
          <a:p>
            <a:endParaRPr/>
          </a:p>
        </p:txBody>
      </p:sp>
      <p:sp>
        <p:nvSpPr>
          <p:cNvPr id="14" name="object 8">
            <a:extLst>
              <a:ext uri="{FF2B5EF4-FFF2-40B4-BE49-F238E27FC236}">
                <a16:creationId xmlns:a16="http://schemas.microsoft.com/office/drawing/2014/main" id="{D799D8DE-FE7C-4530-9779-7D69F216162C}"/>
              </a:ext>
            </a:extLst>
          </p:cNvPr>
          <p:cNvSpPr/>
          <p:nvPr userDrawn="1"/>
        </p:nvSpPr>
        <p:spPr>
          <a:xfrm>
            <a:off x="604390" y="3691361"/>
            <a:ext cx="582930" cy="486409"/>
          </a:xfrm>
          <a:custGeom>
            <a:avLst/>
            <a:gdLst/>
            <a:ahLst/>
            <a:cxnLst/>
            <a:rect l="l" t="t" r="r" b="b"/>
            <a:pathLst>
              <a:path w="582930" h="486410">
                <a:moveTo>
                  <a:pt x="291401" y="0"/>
                </a:moveTo>
                <a:lnTo>
                  <a:pt x="291211" y="0"/>
                </a:lnTo>
                <a:lnTo>
                  <a:pt x="291211" y="266"/>
                </a:lnTo>
                <a:lnTo>
                  <a:pt x="0" y="485584"/>
                </a:lnTo>
                <a:lnTo>
                  <a:pt x="304" y="486079"/>
                </a:lnTo>
                <a:lnTo>
                  <a:pt x="582574" y="486079"/>
                </a:lnTo>
                <a:lnTo>
                  <a:pt x="582879" y="485584"/>
                </a:lnTo>
                <a:lnTo>
                  <a:pt x="291401" y="0"/>
                </a:lnTo>
                <a:close/>
              </a:path>
            </a:pathLst>
          </a:custGeom>
          <a:solidFill>
            <a:srgbClr val="2F7998"/>
          </a:solidFill>
        </p:spPr>
        <p:txBody>
          <a:bodyPr wrap="square" lIns="0" tIns="0" rIns="0" bIns="0" rtlCol="0"/>
          <a:lstStyle/>
          <a:p>
            <a:endParaRPr/>
          </a:p>
        </p:txBody>
      </p:sp>
      <p:sp>
        <p:nvSpPr>
          <p:cNvPr id="15" name="object 9">
            <a:extLst>
              <a:ext uri="{FF2B5EF4-FFF2-40B4-BE49-F238E27FC236}">
                <a16:creationId xmlns:a16="http://schemas.microsoft.com/office/drawing/2014/main" id="{309D6FCB-2A45-44FE-92C4-CC87DA7347A2}"/>
              </a:ext>
            </a:extLst>
          </p:cNvPr>
          <p:cNvSpPr/>
          <p:nvPr userDrawn="1"/>
        </p:nvSpPr>
        <p:spPr>
          <a:xfrm>
            <a:off x="21456" y="3691361"/>
            <a:ext cx="582930" cy="486409"/>
          </a:xfrm>
          <a:custGeom>
            <a:avLst/>
            <a:gdLst/>
            <a:ahLst/>
            <a:cxnLst/>
            <a:rect l="l" t="t" r="r" b="b"/>
            <a:pathLst>
              <a:path w="582930" h="486410">
                <a:moveTo>
                  <a:pt x="291477" y="0"/>
                </a:moveTo>
                <a:lnTo>
                  <a:pt x="291274" y="0"/>
                </a:lnTo>
                <a:lnTo>
                  <a:pt x="291274" y="266"/>
                </a:lnTo>
                <a:lnTo>
                  <a:pt x="0" y="485584"/>
                </a:lnTo>
                <a:lnTo>
                  <a:pt x="355" y="486079"/>
                </a:lnTo>
                <a:lnTo>
                  <a:pt x="582637" y="486079"/>
                </a:lnTo>
                <a:lnTo>
                  <a:pt x="582930" y="485584"/>
                </a:lnTo>
                <a:lnTo>
                  <a:pt x="291477" y="0"/>
                </a:lnTo>
                <a:close/>
              </a:path>
            </a:pathLst>
          </a:custGeom>
          <a:solidFill>
            <a:srgbClr val="004D6D"/>
          </a:solidFill>
        </p:spPr>
        <p:txBody>
          <a:bodyPr wrap="square" lIns="0" tIns="0" rIns="0" bIns="0" rtlCol="0"/>
          <a:lstStyle/>
          <a:p>
            <a:endParaRPr/>
          </a:p>
        </p:txBody>
      </p:sp>
      <p:sp>
        <p:nvSpPr>
          <p:cNvPr id="16" name="object 10">
            <a:extLst>
              <a:ext uri="{FF2B5EF4-FFF2-40B4-BE49-F238E27FC236}">
                <a16:creationId xmlns:a16="http://schemas.microsoft.com/office/drawing/2014/main" id="{BDB4F42B-43F9-44E2-AEE5-35719F63FAF3}"/>
              </a:ext>
            </a:extLst>
          </p:cNvPr>
          <p:cNvSpPr/>
          <p:nvPr userDrawn="1"/>
        </p:nvSpPr>
        <p:spPr>
          <a:xfrm>
            <a:off x="312934" y="3691366"/>
            <a:ext cx="582930" cy="485775"/>
          </a:xfrm>
          <a:custGeom>
            <a:avLst/>
            <a:gdLst/>
            <a:ahLst/>
            <a:cxnLst/>
            <a:rect l="l" t="t" r="r" b="b"/>
            <a:pathLst>
              <a:path w="582930" h="485775">
                <a:moveTo>
                  <a:pt x="582663" y="0"/>
                </a:moveTo>
                <a:lnTo>
                  <a:pt x="0" y="0"/>
                </a:lnTo>
                <a:lnTo>
                  <a:pt x="291452" y="485584"/>
                </a:lnTo>
                <a:lnTo>
                  <a:pt x="582663" y="266"/>
                </a:lnTo>
                <a:lnTo>
                  <a:pt x="582663" y="0"/>
                </a:lnTo>
                <a:close/>
              </a:path>
            </a:pathLst>
          </a:custGeom>
          <a:solidFill>
            <a:srgbClr val="005A7B"/>
          </a:solidFill>
        </p:spPr>
        <p:txBody>
          <a:bodyPr wrap="square" lIns="0" tIns="0" rIns="0" bIns="0" rtlCol="0"/>
          <a:lstStyle/>
          <a:p>
            <a:endParaRPr/>
          </a:p>
        </p:txBody>
      </p:sp>
      <p:sp>
        <p:nvSpPr>
          <p:cNvPr id="17" name="object 11">
            <a:extLst>
              <a:ext uri="{FF2B5EF4-FFF2-40B4-BE49-F238E27FC236}">
                <a16:creationId xmlns:a16="http://schemas.microsoft.com/office/drawing/2014/main" id="{FA202C3A-3AB5-4137-A85A-2EDBECEF0A25}"/>
              </a:ext>
            </a:extLst>
          </p:cNvPr>
          <p:cNvSpPr/>
          <p:nvPr userDrawn="1"/>
        </p:nvSpPr>
        <p:spPr>
          <a:xfrm>
            <a:off x="604704" y="4177438"/>
            <a:ext cx="582295" cy="485140"/>
          </a:xfrm>
          <a:custGeom>
            <a:avLst/>
            <a:gdLst/>
            <a:ahLst/>
            <a:cxnLst/>
            <a:rect l="l" t="t" r="r" b="b"/>
            <a:pathLst>
              <a:path w="582294" h="485139">
                <a:moveTo>
                  <a:pt x="582256" y="0"/>
                </a:moveTo>
                <a:lnTo>
                  <a:pt x="0" y="0"/>
                </a:lnTo>
                <a:lnTo>
                  <a:pt x="290893" y="484822"/>
                </a:lnTo>
                <a:lnTo>
                  <a:pt x="290893" y="485038"/>
                </a:lnTo>
                <a:lnTo>
                  <a:pt x="291160" y="485038"/>
                </a:lnTo>
                <a:lnTo>
                  <a:pt x="582256" y="0"/>
                </a:lnTo>
                <a:close/>
              </a:path>
            </a:pathLst>
          </a:custGeom>
          <a:solidFill>
            <a:srgbClr val="003F5F"/>
          </a:solidFill>
        </p:spPr>
        <p:txBody>
          <a:bodyPr wrap="square" lIns="0" tIns="0" rIns="0" bIns="0" rtlCol="0"/>
          <a:lstStyle/>
          <a:p>
            <a:endParaRPr/>
          </a:p>
        </p:txBody>
      </p:sp>
      <p:sp>
        <p:nvSpPr>
          <p:cNvPr id="18" name="object 12">
            <a:extLst>
              <a:ext uri="{FF2B5EF4-FFF2-40B4-BE49-F238E27FC236}">
                <a16:creationId xmlns:a16="http://schemas.microsoft.com/office/drawing/2014/main" id="{5A6CFCB0-2B58-48B5-9FFE-EF3221C222DE}"/>
              </a:ext>
            </a:extLst>
          </p:cNvPr>
          <p:cNvSpPr/>
          <p:nvPr userDrawn="1"/>
        </p:nvSpPr>
        <p:spPr>
          <a:xfrm>
            <a:off x="312934" y="4177431"/>
            <a:ext cx="582930" cy="485140"/>
          </a:xfrm>
          <a:custGeom>
            <a:avLst/>
            <a:gdLst/>
            <a:ahLst/>
            <a:cxnLst/>
            <a:rect l="l" t="t" r="r" b="b"/>
            <a:pathLst>
              <a:path w="582930" h="485139">
                <a:moveTo>
                  <a:pt x="291769" y="0"/>
                </a:moveTo>
                <a:lnTo>
                  <a:pt x="291160" y="0"/>
                </a:lnTo>
                <a:lnTo>
                  <a:pt x="0" y="485051"/>
                </a:lnTo>
                <a:lnTo>
                  <a:pt x="582663" y="485051"/>
                </a:lnTo>
                <a:lnTo>
                  <a:pt x="582663" y="484835"/>
                </a:lnTo>
                <a:lnTo>
                  <a:pt x="291769" y="0"/>
                </a:lnTo>
                <a:close/>
              </a:path>
            </a:pathLst>
          </a:custGeom>
          <a:solidFill>
            <a:srgbClr val="2F7998"/>
          </a:solidFill>
        </p:spPr>
        <p:txBody>
          <a:bodyPr wrap="square" lIns="0" tIns="0" rIns="0" bIns="0" rtlCol="0"/>
          <a:lstStyle/>
          <a:p>
            <a:endParaRPr/>
          </a:p>
        </p:txBody>
      </p:sp>
      <p:sp>
        <p:nvSpPr>
          <p:cNvPr id="19" name="object 13">
            <a:extLst>
              <a:ext uri="{FF2B5EF4-FFF2-40B4-BE49-F238E27FC236}">
                <a16:creationId xmlns:a16="http://schemas.microsoft.com/office/drawing/2014/main" id="{541BAEC4-0E03-4C4B-AB4B-8CFEA0AE0641}"/>
              </a:ext>
            </a:extLst>
          </p:cNvPr>
          <p:cNvSpPr/>
          <p:nvPr userDrawn="1"/>
        </p:nvSpPr>
        <p:spPr>
          <a:xfrm>
            <a:off x="21809" y="4177436"/>
            <a:ext cx="582295" cy="485140"/>
          </a:xfrm>
          <a:custGeom>
            <a:avLst/>
            <a:gdLst/>
            <a:ahLst/>
            <a:cxnLst/>
            <a:rect l="l" t="t" r="r" b="b"/>
            <a:pathLst>
              <a:path w="582295" h="485139">
                <a:moveTo>
                  <a:pt x="582295" y="0"/>
                </a:moveTo>
                <a:lnTo>
                  <a:pt x="0" y="0"/>
                </a:lnTo>
                <a:lnTo>
                  <a:pt x="290918" y="484822"/>
                </a:lnTo>
                <a:lnTo>
                  <a:pt x="290918" y="485051"/>
                </a:lnTo>
                <a:lnTo>
                  <a:pt x="291122" y="485051"/>
                </a:lnTo>
                <a:lnTo>
                  <a:pt x="582295" y="0"/>
                </a:lnTo>
                <a:close/>
              </a:path>
            </a:pathLst>
          </a:custGeom>
          <a:solidFill>
            <a:srgbClr val="6D9DB7"/>
          </a:solidFill>
        </p:spPr>
        <p:txBody>
          <a:bodyPr wrap="square" lIns="0" tIns="0" rIns="0" bIns="0" rtlCol="0"/>
          <a:lstStyle/>
          <a:p>
            <a:endParaRPr/>
          </a:p>
        </p:txBody>
      </p:sp>
      <p:sp>
        <p:nvSpPr>
          <p:cNvPr id="20" name="object 14">
            <a:extLst>
              <a:ext uri="{FF2B5EF4-FFF2-40B4-BE49-F238E27FC236}">
                <a16:creationId xmlns:a16="http://schemas.microsoft.com/office/drawing/2014/main" id="{8E4580F8-834D-4F8E-B49E-8BCC6159AF1E}"/>
              </a:ext>
            </a:extLst>
          </p:cNvPr>
          <p:cNvSpPr/>
          <p:nvPr userDrawn="1"/>
        </p:nvSpPr>
        <p:spPr>
          <a:xfrm>
            <a:off x="604488" y="4662483"/>
            <a:ext cx="582930" cy="485775"/>
          </a:xfrm>
          <a:custGeom>
            <a:avLst/>
            <a:gdLst/>
            <a:ahLst/>
            <a:cxnLst/>
            <a:rect l="l" t="t" r="r" b="b"/>
            <a:pathLst>
              <a:path w="582930" h="485775">
                <a:moveTo>
                  <a:pt x="291299" y="0"/>
                </a:moveTo>
                <a:lnTo>
                  <a:pt x="291109" y="0"/>
                </a:lnTo>
                <a:lnTo>
                  <a:pt x="291109" y="393"/>
                </a:lnTo>
                <a:lnTo>
                  <a:pt x="0" y="485508"/>
                </a:lnTo>
                <a:lnTo>
                  <a:pt x="582701" y="485508"/>
                </a:lnTo>
                <a:lnTo>
                  <a:pt x="291299" y="0"/>
                </a:lnTo>
                <a:close/>
              </a:path>
            </a:pathLst>
          </a:custGeom>
          <a:solidFill>
            <a:srgbClr val="005A7B"/>
          </a:solidFill>
        </p:spPr>
        <p:txBody>
          <a:bodyPr wrap="square" lIns="0" tIns="0" rIns="0" bIns="0" rtlCol="0"/>
          <a:lstStyle/>
          <a:p>
            <a:endParaRPr/>
          </a:p>
        </p:txBody>
      </p:sp>
      <p:sp>
        <p:nvSpPr>
          <p:cNvPr id="21" name="object 15">
            <a:extLst>
              <a:ext uri="{FF2B5EF4-FFF2-40B4-BE49-F238E27FC236}">
                <a16:creationId xmlns:a16="http://schemas.microsoft.com/office/drawing/2014/main" id="{D970C761-8761-43A8-887F-1ED744A0CE94}"/>
              </a:ext>
            </a:extLst>
          </p:cNvPr>
          <p:cNvSpPr/>
          <p:nvPr userDrawn="1"/>
        </p:nvSpPr>
        <p:spPr>
          <a:xfrm>
            <a:off x="21550" y="4662483"/>
            <a:ext cx="582930" cy="485775"/>
          </a:xfrm>
          <a:custGeom>
            <a:avLst/>
            <a:gdLst/>
            <a:ahLst/>
            <a:cxnLst/>
            <a:rect l="l" t="t" r="r" b="b"/>
            <a:pathLst>
              <a:path w="582930" h="485775">
                <a:moveTo>
                  <a:pt x="291376" y="0"/>
                </a:moveTo>
                <a:lnTo>
                  <a:pt x="291185" y="0"/>
                </a:lnTo>
                <a:lnTo>
                  <a:pt x="291185" y="393"/>
                </a:lnTo>
                <a:lnTo>
                  <a:pt x="0" y="485508"/>
                </a:lnTo>
                <a:lnTo>
                  <a:pt x="582752" y="485508"/>
                </a:lnTo>
                <a:lnTo>
                  <a:pt x="291376" y="0"/>
                </a:lnTo>
                <a:close/>
              </a:path>
            </a:pathLst>
          </a:custGeom>
          <a:solidFill>
            <a:srgbClr val="2F7998"/>
          </a:solidFill>
        </p:spPr>
        <p:txBody>
          <a:bodyPr wrap="square" lIns="0" tIns="0" rIns="0" bIns="0" rtlCol="0"/>
          <a:lstStyle/>
          <a:p>
            <a:endParaRPr/>
          </a:p>
        </p:txBody>
      </p:sp>
      <p:sp>
        <p:nvSpPr>
          <p:cNvPr id="22" name="object 16">
            <a:extLst>
              <a:ext uri="{FF2B5EF4-FFF2-40B4-BE49-F238E27FC236}">
                <a16:creationId xmlns:a16="http://schemas.microsoft.com/office/drawing/2014/main" id="{CA4E582E-850B-428E-97D6-2F39C53ED255}"/>
              </a:ext>
            </a:extLst>
          </p:cNvPr>
          <p:cNvSpPr/>
          <p:nvPr userDrawn="1"/>
        </p:nvSpPr>
        <p:spPr>
          <a:xfrm>
            <a:off x="312930" y="4662483"/>
            <a:ext cx="582930" cy="485775"/>
          </a:xfrm>
          <a:custGeom>
            <a:avLst/>
            <a:gdLst/>
            <a:ahLst/>
            <a:cxnLst/>
            <a:rect l="l" t="t" r="r" b="b"/>
            <a:pathLst>
              <a:path w="582930" h="485775">
                <a:moveTo>
                  <a:pt x="582663" y="0"/>
                </a:moveTo>
                <a:lnTo>
                  <a:pt x="0" y="0"/>
                </a:lnTo>
                <a:lnTo>
                  <a:pt x="291363" y="485508"/>
                </a:lnTo>
                <a:lnTo>
                  <a:pt x="291566" y="485508"/>
                </a:lnTo>
                <a:lnTo>
                  <a:pt x="582663" y="393"/>
                </a:lnTo>
                <a:lnTo>
                  <a:pt x="582663" y="0"/>
                </a:lnTo>
                <a:close/>
              </a:path>
            </a:pathLst>
          </a:custGeom>
          <a:solidFill>
            <a:srgbClr val="003F5F"/>
          </a:solidFill>
        </p:spPr>
        <p:txBody>
          <a:bodyPr wrap="square" lIns="0" tIns="0" rIns="0" bIns="0" rtlCol="0"/>
          <a:lstStyle/>
          <a:p>
            <a:endParaRPr/>
          </a:p>
        </p:txBody>
      </p:sp>
      <p:sp>
        <p:nvSpPr>
          <p:cNvPr id="23" name="object 17">
            <a:extLst>
              <a:ext uri="{FF2B5EF4-FFF2-40B4-BE49-F238E27FC236}">
                <a16:creationId xmlns:a16="http://schemas.microsoft.com/office/drawing/2014/main" id="{B1AFD436-7E9A-4715-A886-EA6A7BA6DF0D}"/>
              </a:ext>
            </a:extLst>
          </p:cNvPr>
          <p:cNvSpPr/>
          <p:nvPr userDrawn="1"/>
        </p:nvSpPr>
        <p:spPr>
          <a:xfrm>
            <a:off x="2061560" y="4177431"/>
            <a:ext cx="582930" cy="485140"/>
          </a:xfrm>
          <a:custGeom>
            <a:avLst/>
            <a:gdLst/>
            <a:ahLst/>
            <a:cxnLst/>
            <a:rect l="l" t="t" r="r" b="b"/>
            <a:pathLst>
              <a:path w="582930" h="485139">
                <a:moveTo>
                  <a:pt x="291731" y="0"/>
                </a:moveTo>
                <a:lnTo>
                  <a:pt x="291160" y="0"/>
                </a:lnTo>
                <a:lnTo>
                  <a:pt x="0" y="485051"/>
                </a:lnTo>
                <a:lnTo>
                  <a:pt x="582612" y="485051"/>
                </a:lnTo>
                <a:lnTo>
                  <a:pt x="582612" y="484835"/>
                </a:lnTo>
                <a:lnTo>
                  <a:pt x="291731" y="0"/>
                </a:lnTo>
                <a:close/>
              </a:path>
            </a:pathLst>
          </a:custGeom>
          <a:solidFill>
            <a:srgbClr val="003F5F"/>
          </a:solidFill>
        </p:spPr>
        <p:txBody>
          <a:bodyPr wrap="square" lIns="0" tIns="0" rIns="0" bIns="0" rtlCol="0"/>
          <a:lstStyle/>
          <a:p>
            <a:endParaRPr/>
          </a:p>
        </p:txBody>
      </p:sp>
      <p:sp>
        <p:nvSpPr>
          <p:cNvPr id="24" name="object 18">
            <a:extLst>
              <a:ext uri="{FF2B5EF4-FFF2-40B4-BE49-F238E27FC236}">
                <a16:creationId xmlns:a16="http://schemas.microsoft.com/office/drawing/2014/main" id="{92A3C783-B345-456B-B672-83602CE59E72}"/>
              </a:ext>
            </a:extLst>
          </p:cNvPr>
          <p:cNvSpPr/>
          <p:nvPr userDrawn="1"/>
        </p:nvSpPr>
        <p:spPr>
          <a:xfrm>
            <a:off x="2353073" y="4662483"/>
            <a:ext cx="582930" cy="485775"/>
          </a:xfrm>
          <a:custGeom>
            <a:avLst/>
            <a:gdLst/>
            <a:ahLst/>
            <a:cxnLst/>
            <a:rect l="l" t="t" r="r" b="b"/>
            <a:pathLst>
              <a:path w="582930" h="485775">
                <a:moveTo>
                  <a:pt x="291325" y="0"/>
                </a:moveTo>
                <a:lnTo>
                  <a:pt x="291096" y="0"/>
                </a:lnTo>
                <a:lnTo>
                  <a:pt x="291096" y="393"/>
                </a:lnTo>
                <a:lnTo>
                  <a:pt x="0" y="485508"/>
                </a:lnTo>
                <a:lnTo>
                  <a:pt x="582599" y="485508"/>
                </a:lnTo>
                <a:lnTo>
                  <a:pt x="582599" y="485317"/>
                </a:lnTo>
                <a:lnTo>
                  <a:pt x="291325" y="0"/>
                </a:lnTo>
                <a:close/>
              </a:path>
            </a:pathLst>
          </a:custGeom>
          <a:solidFill>
            <a:srgbClr val="004D6D"/>
          </a:solidFill>
        </p:spPr>
        <p:txBody>
          <a:bodyPr wrap="square" lIns="0" tIns="0" rIns="0" bIns="0" rtlCol="0"/>
          <a:lstStyle/>
          <a:p>
            <a:endParaRPr/>
          </a:p>
        </p:txBody>
      </p:sp>
      <p:sp>
        <p:nvSpPr>
          <p:cNvPr id="25" name="object 19">
            <a:extLst>
              <a:ext uri="{FF2B5EF4-FFF2-40B4-BE49-F238E27FC236}">
                <a16:creationId xmlns:a16="http://schemas.microsoft.com/office/drawing/2014/main" id="{6C409710-0863-42E6-8B27-5615E69896FE}"/>
              </a:ext>
            </a:extLst>
          </p:cNvPr>
          <p:cNvSpPr/>
          <p:nvPr userDrawn="1"/>
        </p:nvSpPr>
        <p:spPr>
          <a:xfrm>
            <a:off x="2061460" y="4662483"/>
            <a:ext cx="582930" cy="485775"/>
          </a:xfrm>
          <a:custGeom>
            <a:avLst/>
            <a:gdLst/>
            <a:ahLst/>
            <a:cxnLst/>
            <a:rect l="l" t="t" r="r" b="b"/>
            <a:pathLst>
              <a:path w="582930" h="485775">
                <a:moveTo>
                  <a:pt x="582714" y="0"/>
                </a:moveTo>
                <a:lnTo>
                  <a:pt x="0" y="0"/>
                </a:lnTo>
                <a:lnTo>
                  <a:pt x="291426" y="485508"/>
                </a:lnTo>
                <a:lnTo>
                  <a:pt x="291617" y="485508"/>
                </a:lnTo>
                <a:lnTo>
                  <a:pt x="582714" y="393"/>
                </a:lnTo>
                <a:lnTo>
                  <a:pt x="582714" y="0"/>
                </a:lnTo>
                <a:close/>
              </a:path>
            </a:pathLst>
          </a:custGeom>
          <a:solidFill>
            <a:srgbClr val="005A7B"/>
          </a:solidFill>
        </p:spPr>
        <p:txBody>
          <a:bodyPr wrap="square" lIns="0" tIns="0" rIns="0" bIns="0" rtlCol="0"/>
          <a:lstStyle/>
          <a:p>
            <a:endParaRPr/>
          </a:p>
        </p:txBody>
      </p:sp>
      <p:sp>
        <p:nvSpPr>
          <p:cNvPr id="26" name="object 20">
            <a:extLst>
              <a:ext uri="{FF2B5EF4-FFF2-40B4-BE49-F238E27FC236}">
                <a16:creationId xmlns:a16="http://schemas.microsoft.com/office/drawing/2014/main" id="{98B04947-A0D4-409C-88E1-4B71D05714D6}"/>
              </a:ext>
            </a:extLst>
          </p:cNvPr>
          <p:cNvSpPr/>
          <p:nvPr userDrawn="1"/>
        </p:nvSpPr>
        <p:spPr>
          <a:xfrm>
            <a:off x="1478775" y="4177431"/>
            <a:ext cx="582930" cy="485140"/>
          </a:xfrm>
          <a:custGeom>
            <a:avLst/>
            <a:gdLst/>
            <a:ahLst/>
            <a:cxnLst/>
            <a:rect l="l" t="t" r="r" b="b"/>
            <a:pathLst>
              <a:path w="582930" h="485139">
                <a:moveTo>
                  <a:pt x="291592" y="0"/>
                </a:moveTo>
                <a:lnTo>
                  <a:pt x="291071" y="0"/>
                </a:lnTo>
                <a:lnTo>
                  <a:pt x="0" y="485051"/>
                </a:lnTo>
                <a:lnTo>
                  <a:pt x="582574" y="485051"/>
                </a:lnTo>
                <a:lnTo>
                  <a:pt x="582574" y="484835"/>
                </a:lnTo>
                <a:lnTo>
                  <a:pt x="291592" y="0"/>
                </a:lnTo>
                <a:close/>
              </a:path>
            </a:pathLst>
          </a:custGeom>
          <a:solidFill>
            <a:srgbClr val="2F7998"/>
          </a:solidFill>
        </p:spPr>
        <p:txBody>
          <a:bodyPr wrap="square" lIns="0" tIns="0" rIns="0" bIns="0" rtlCol="0"/>
          <a:lstStyle/>
          <a:p>
            <a:endParaRPr/>
          </a:p>
        </p:txBody>
      </p:sp>
      <p:sp>
        <p:nvSpPr>
          <p:cNvPr id="27" name="object 21">
            <a:extLst>
              <a:ext uri="{FF2B5EF4-FFF2-40B4-BE49-F238E27FC236}">
                <a16:creationId xmlns:a16="http://schemas.microsoft.com/office/drawing/2014/main" id="{1EB5CBF4-1B14-4C64-BE2E-0A2A7125F33F}"/>
              </a:ext>
            </a:extLst>
          </p:cNvPr>
          <p:cNvSpPr/>
          <p:nvPr userDrawn="1"/>
        </p:nvSpPr>
        <p:spPr>
          <a:xfrm>
            <a:off x="1770232" y="4662483"/>
            <a:ext cx="582930" cy="485775"/>
          </a:xfrm>
          <a:custGeom>
            <a:avLst/>
            <a:gdLst/>
            <a:ahLst/>
            <a:cxnLst/>
            <a:rect l="l" t="t" r="r" b="b"/>
            <a:pathLst>
              <a:path w="582930" h="485775">
                <a:moveTo>
                  <a:pt x="291223" y="0"/>
                </a:moveTo>
                <a:lnTo>
                  <a:pt x="291122" y="393"/>
                </a:lnTo>
                <a:lnTo>
                  <a:pt x="0" y="485508"/>
                </a:lnTo>
                <a:lnTo>
                  <a:pt x="582650" y="485508"/>
                </a:lnTo>
                <a:lnTo>
                  <a:pt x="291223" y="0"/>
                </a:lnTo>
                <a:close/>
              </a:path>
            </a:pathLst>
          </a:custGeom>
          <a:solidFill>
            <a:srgbClr val="003F5F"/>
          </a:solidFill>
        </p:spPr>
        <p:txBody>
          <a:bodyPr wrap="square" lIns="0" tIns="0" rIns="0" bIns="0" rtlCol="0"/>
          <a:lstStyle/>
          <a:p>
            <a:endParaRPr/>
          </a:p>
        </p:txBody>
      </p:sp>
      <p:sp>
        <p:nvSpPr>
          <p:cNvPr id="28" name="object 22">
            <a:extLst>
              <a:ext uri="{FF2B5EF4-FFF2-40B4-BE49-F238E27FC236}">
                <a16:creationId xmlns:a16="http://schemas.microsoft.com/office/drawing/2014/main" id="{D0E040CF-BEA1-4319-9CDC-08C9D79BCDD5}"/>
              </a:ext>
            </a:extLst>
          </p:cNvPr>
          <p:cNvSpPr/>
          <p:nvPr userDrawn="1"/>
        </p:nvSpPr>
        <p:spPr>
          <a:xfrm>
            <a:off x="1478664" y="4662483"/>
            <a:ext cx="582930" cy="485775"/>
          </a:xfrm>
          <a:custGeom>
            <a:avLst/>
            <a:gdLst/>
            <a:ahLst/>
            <a:cxnLst/>
            <a:rect l="l" t="t" r="r" b="b"/>
            <a:pathLst>
              <a:path w="582930" h="485775">
                <a:moveTo>
                  <a:pt x="582688" y="0"/>
                </a:moveTo>
                <a:lnTo>
                  <a:pt x="0" y="0"/>
                </a:lnTo>
                <a:lnTo>
                  <a:pt x="291376" y="485508"/>
                </a:lnTo>
                <a:lnTo>
                  <a:pt x="291566" y="485508"/>
                </a:lnTo>
                <a:lnTo>
                  <a:pt x="582688" y="393"/>
                </a:lnTo>
                <a:lnTo>
                  <a:pt x="582688" y="0"/>
                </a:lnTo>
                <a:close/>
              </a:path>
            </a:pathLst>
          </a:custGeom>
          <a:solidFill>
            <a:srgbClr val="6D9DB7"/>
          </a:solidFill>
        </p:spPr>
        <p:txBody>
          <a:bodyPr wrap="square" lIns="0" tIns="0" rIns="0" bIns="0" rtlCol="0"/>
          <a:lstStyle/>
          <a:p>
            <a:endParaRPr/>
          </a:p>
        </p:txBody>
      </p:sp>
      <p:sp>
        <p:nvSpPr>
          <p:cNvPr id="29" name="object 23">
            <a:extLst>
              <a:ext uri="{FF2B5EF4-FFF2-40B4-BE49-F238E27FC236}">
                <a16:creationId xmlns:a16="http://schemas.microsoft.com/office/drawing/2014/main" id="{83BE5AB7-0C32-4F9C-9EF9-E54497987852}"/>
              </a:ext>
            </a:extLst>
          </p:cNvPr>
          <p:cNvSpPr/>
          <p:nvPr userDrawn="1"/>
        </p:nvSpPr>
        <p:spPr>
          <a:xfrm>
            <a:off x="908149" y="210037"/>
            <a:ext cx="257175" cy="214629"/>
          </a:xfrm>
          <a:custGeom>
            <a:avLst/>
            <a:gdLst/>
            <a:ahLst/>
            <a:cxnLst/>
            <a:rect l="l" t="t" r="r" b="b"/>
            <a:pathLst>
              <a:path w="257175" h="214629">
                <a:moveTo>
                  <a:pt x="128397" y="0"/>
                </a:moveTo>
                <a:lnTo>
                  <a:pt x="0" y="213918"/>
                </a:lnTo>
                <a:lnTo>
                  <a:pt x="0" y="214096"/>
                </a:lnTo>
                <a:lnTo>
                  <a:pt x="256908" y="214096"/>
                </a:lnTo>
                <a:lnTo>
                  <a:pt x="128397" y="0"/>
                </a:lnTo>
                <a:close/>
              </a:path>
            </a:pathLst>
          </a:custGeom>
          <a:solidFill>
            <a:srgbClr val="003F5F"/>
          </a:solidFill>
        </p:spPr>
        <p:txBody>
          <a:bodyPr wrap="square" lIns="0" tIns="0" rIns="0" bIns="0" rtlCol="0"/>
          <a:lstStyle/>
          <a:p>
            <a:endParaRPr/>
          </a:p>
        </p:txBody>
      </p:sp>
      <p:sp>
        <p:nvSpPr>
          <p:cNvPr id="30" name="object 24">
            <a:extLst>
              <a:ext uri="{FF2B5EF4-FFF2-40B4-BE49-F238E27FC236}">
                <a16:creationId xmlns:a16="http://schemas.microsoft.com/office/drawing/2014/main" id="{64E078E8-A1D5-4E5E-8F77-7B2032F3BA22}"/>
              </a:ext>
            </a:extLst>
          </p:cNvPr>
          <p:cNvSpPr/>
          <p:nvPr userDrawn="1"/>
        </p:nvSpPr>
        <p:spPr>
          <a:xfrm>
            <a:off x="910496" y="0"/>
            <a:ext cx="252095" cy="210185"/>
          </a:xfrm>
          <a:custGeom>
            <a:avLst/>
            <a:gdLst/>
            <a:ahLst/>
            <a:cxnLst/>
            <a:rect l="l" t="t" r="r" b="b"/>
            <a:pathLst>
              <a:path w="252094" h="210185">
                <a:moveTo>
                  <a:pt x="252069" y="0"/>
                </a:moveTo>
                <a:lnTo>
                  <a:pt x="0" y="0"/>
                </a:lnTo>
                <a:lnTo>
                  <a:pt x="125945" y="209805"/>
                </a:lnTo>
                <a:lnTo>
                  <a:pt x="126136" y="209805"/>
                </a:lnTo>
                <a:lnTo>
                  <a:pt x="252069" y="0"/>
                </a:lnTo>
                <a:close/>
              </a:path>
            </a:pathLst>
          </a:custGeom>
          <a:solidFill>
            <a:srgbClr val="ADC7D8"/>
          </a:solidFill>
        </p:spPr>
        <p:txBody>
          <a:bodyPr wrap="square" lIns="0" tIns="0" rIns="0" bIns="0" rtlCol="0"/>
          <a:lstStyle/>
          <a:p>
            <a:endParaRPr/>
          </a:p>
        </p:txBody>
      </p:sp>
      <p:sp>
        <p:nvSpPr>
          <p:cNvPr id="31" name="object 25">
            <a:extLst>
              <a:ext uri="{FF2B5EF4-FFF2-40B4-BE49-F238E27FC236}">
                <a16:creationId xmlns:a16="http://schemas.microsoft.com/office/drawing/2014/main" id="{E04CDE29-49A7-4235-AC95-C3A1ACB4C51B}"/>
              </a:ext>
            </a:extLst>
          </p:cNvPr>
          <p:cNvSpPr/>
          <p:nvPr userDrawn="1"/>
        </p:nvSpPr>
        <p:spPr>
          <a:xfrm>
            <a:off x="1036540" y="209811"/>
            <a:ext cx="257175" cy="214629"/>
          </a:xfrm>
          <a:custGeom>
            <a:avLst/>
            <a:gdLst/>
            <a:ahLst/>
            <a:cxnLst/>
            <a:rect l="l" t="t" r="r" b="b"/>
            <a:pathLst>
              <a:path w="257175" h="214629">
                <a:moveTo>
                  <a:pt x="256781" y="0"/>
                </a:moveTo>
                <a:lnTo>
                  <a:pt x="127" y="0"/>
                </a:lnTo>
                <a:lnTo>
                  <a:pt x="0" y="228"/>
                </a:lnTo>
                <a:lnTo>
                  <a:pt x="128511" y="214325"/>
                </a:lnTo>
                <a:lnTo>
                  <a:pt x="128574" y="214147"/>
                </a:lnTo>
                <a:lnTo>
                  <a:pt x="256946" y="228"/>
                </a:lnTo>
                <a:lnTo>
                  <a:pt x="256781" y="0"/>
                </a:lnTo>
                <a:close/>
              </a:path>
            </a:pathLst>
          </a:custGeom>
          <a:solidFill>
            <a:srgbClr val="005A7B"/>
          </a:solidFill>
        </p:spPr>
        <p:txBody>
          <a:bodyPr wrap="square" lIns="0" tIns="0" rIns="0" bIns="0" rtlCol="0"/>
          <a:lstStyle/>
          <a:p>
            <a:endParaRPr/>
          </a:p>
        </p:txBody>
      </p:sp>
      <p:sp>
        <p:nvSpPr>
          <p:cNvPr id="32" name="object 26">
            <a:extLst>
              <a:ext uri="{FF2B5EF4-FFF2-40B4-BE49-F238E27FC236}">
                <a16:creationId xmlns:a16="http://schemas.microsoft.com/office/drawing/2014/main" id="{87F08C4B-C149-4C79-8C4D-7656702EB70F}"/>
              </a:ext>
            </a:extLst>
          </p:cNvPr>
          <p:cNvSpPr/>
          <p:nvPr userDrawn="1"/>
        </p:nvSpPr>
        <p:spPr>
          <a:xfrm>
            <a:off x="1165110" y="210037"/>
            <a:ext cx="257175" cy="214629"/>
          </a:xfrm>
          <a:custGeom>
            <a:avLst/>
            <a:gdLst/>
            <a:ahLst/>
            <a:cxnLst/>
            <a:rect l="l" t="t" r="r" b="b"/>
            <a:pathLst>
              <a:path w="257175" h="214629">
                <a:moveTo>
                  <a:pt x="128384" y="0"/>
                </a:moveTo>
                <a:lnTo>
                  <a:pt x="0" y="213918"/>
                </a:lnTo>
                <a:lnTo>
                  <a:pt x="0" y="214096"/>
                </a:lnTo>
                <a:lnTo>
                  <a:pt x="256895" y="214096"/>
                </a:lnTo>
                <a:lnTo>
                  <a:pt x="128384" y="0"/>
                </a:lnTo>
                <a:close/>
              </a:path>
            </a:pathLst>
          </a:custGeom>
          <a:solidFill>
            <a:srgbClr val="003F5F"/>
          </a:solidFill>
        </p:spPr>
        <p:txBody>
          <a:bodyPr wrap="square" lIns="0" tIns="0" rIns="0" bIns="0" rtlCol="0"/>
          <a:lstStyle/>
          <a:p>
            <a:endParaRPr/>
          </a:p>
        </p:txBody>
      </p:sp>
      <p:sp>
        <p:nvSpPr>
          <p:cNvPr id="33" name="object 27">
            <a:extLst>
              <a:ext uri="{FF2B5EF4-FFF2-40B4-BE49-F238E27FC236}">
                <a16:creationId xmlns:a16="http://schemas.microsoft.com/office/drawing/2014/main" id="{106F494B-252E-487E-8776-A725D4350768}"/>
              </a:ext>
            </a:extLst>
          </p:cNvPr>
          <p:cNvSpPr/>
          <p:nvPr userDrawn="1"/>
        </p:nvSpPr>
        <p:spPr>
          <a:xfrm>
            <a:off x="1167451" y="0"/>
            <a:ext cx="252729" cy="210185"/>
          </a:xfrm>
          <a:custGeom>
            <a:avLst/>
            <a:gdLst/>
            <a:ahLst/>
            <a:cxnLst/>
            <a:rect l="l" t="t" r="r" b="b"/>
            <a:pathLst>
              <a:path w="252730" h="210185">
                <a:moveTo>
                  <a:pt x="252134" y="0"/>
                </a:moveTo>
                <a:lnTo>
                  <a:pt x="0" y="0"/>
                </a:lnTo>
                <a:lnTo>
                  <a:pt x="125870" y="209805"/>
                </a:lnTo>
                <a:lnTo>
                  <a:pt x="126200" y="209805"/>
                </a:lnTo>
                <a:lnTo>
                  <a:pt x="252134" y="0"/>
                </a:lnTo>
                <a:close/>
              </a:path>
            </a:pathLst>
          </a:custGeom>
          <a:solidFill>
            <a:srgbClr val="004D6D"/>
          </a:solidFill>
        </p:spPr>
        <p:txBody>
          <a:bodyPr wrap="square" lIns="0" tIns="0" rIns="0" bIns="0" rtlCol="0"/>
          <a:lstStyle/>
          <a:p>
            <a:endParaRPr/>
          </a:p>
        </p:txBody>
      </p:sp>
      <p:sp>
        <p:nvSpPr>
          <p:cNvPr id="34" name="object 28">
            <a:extLst>
              <a:ext uri="{FF2B5EF4-FFF2-40B4-BE49-F238E27FC236}">
                <a16:creationId xmlns:a16="http://schemas.microsoft.com/office/drawing/2014/main" id="{6EF2850C-943C-4EFB-BFF9-F85155BA8855}"/>
              </a:ext>
            </a:extLst>
          </p:cNvPr>
          <p:cNvSpPr/>
          <p:nvPr userDrawn="1"/>
        </p:nvSpPr>
        <p:spPr>
          <a:xfrm>
            <a:off x="265722" y="209811"/>
            <a:ext cx="257175" cy="214629"/>
          </a:xfrm>
          <a:custGeom>
            <a:avLst/>
            <a:gdLst/>
            <a:ahLst/>
            <a:cxnLst/>
            <a:rect l="l" t="t" r="r" b="b"/>
            <a:pathLst>
              <a:path w="257175" h="214629">
                <a:moveTo>
                  <a:pt x="256844" y="0"/>
                </a:moveTo>
                <a:lnTo>
                  <a:pt x="165" y="0"/>
                </a:lnTo>
                <a:lnTo>
                  <a:pt x="0" y="228"/>
                </a:lnTo>
                <a:lnTo>
                  <a:pt x="128473" y="214325"/>
                </a:lnTo>
                <a:lnTo>
                  <a:pt x="128562" y="214147"/>
                </a:lnTo>
                <a:lnTo>
                  <a:pt x="256971" y="228"/>
                </a:lnTo>
                <a:lnTo>
                  <a:pt x="256844" y="0"/>
                </a:lnTo>
                <a:close/>
              </a:path>
            </a:pathLst>
          </a:custGeom>
          <a:solidFill>
            <a:srgbClr val="004D6D"/>
          </a:solidFill>
        </p:spPr>
        <p:txBody>
          <a:bodyPr wrap="square" lIns="0" tIns="0" rIns="0" bIns="0" rtlCol="0"/>
          <a:lstStyle/>
          <a:p>
            <a:endParaRPr/>
          </a:p>
        </p:txBody>
      </p:sp>
      <p:sp>
        <p:nvSpPr>
          <p:cNvPr id="35" name="object 29">
            <a:extLst>
              <a:ext uri="{FF2B5EF4-FFF2-40B4-BE49-F238E27FC236}">
                <a16:creationId xmlns:a16="http://schemas.microsoft.com/office/drawing/2014/main" id="{F251A04D-3136-42C0-8242-E4D756A9615D}"/>
              </a:ext>
            </a:extLst>
          </p:cNvPr>
          <p:cNvSpPr/>
          <p:nvPr userDrawn="1"/>
        </p:nvSpPr>
        <p:spPr>
          <a:xfrm>
            <a:off x="265892" y="0"/>
            <a:ext cx="257175" cy="210185"/>
          </a:xfrm>
          <a:custGeom>
            <a:avLst/>
            <a:gdLst/>
            <a:ahLst/>
            <a:cxnLst/>
            <a:rect l="l" t="t" r="r" b="b"/>
            <a:pathLst>
              <a:path w="257175" h="210185">
                <a:moveTo>
                  <a:pt x="130733" y="0"/>
                </a:moveTo>
                <a:lnTo>
                  <a:pt x="125920" y="0"/>
                </a:lnTo>
                <a:lnTo>
                  <a:pt x="0" y="209805"/>
                </a:lnTo>
                <a:lnTo>
                  <a:pt x="256679" y="209805"/>
                </a:lnTo>
                <a:lnTo>
                  <a:pt x="130733" y="0"/>
                </a:lnTo>
                <a:close/>
              </a:path>
            </a:pathLst>
          </a:custGeom>
          <a:solidFill>
            <a:srgbClr val="003F5F"/>
          </a:solidFill>
        </p:spPr>
        <p:txBody>
          <a:bodyPr wrap="square" lIns="0" tIns="0" rIns="0" bIns="0" rtlCol="0"/>
          <a:lstStyle/>
          <a:p>
            <a:endParaRPr/>
          </a:p>
        </p:txBody>
      </p:sp>
      <p:sp>
        <p:nvSpPr>
          <p:cNvPr id="36" name="object 30">
            <a:extLst>
              <a:ext uri="{FF2B5EF4-FFF2-40B4-BE49-F238E27FC236}">
                <a16:creationId xmlns:a16="http://schemas.microsoft.com/office/drawing/2014/main" id="{F098B2AF-B3AE-4E25-A00B-52C04D2AC68F}"/>
              </a:ext>
            </a:extLst>
          </p:cNvPr>
          <p:cNvSpPr/>
          <p:nvPr userDrawn="1"/>
        </p:nvSpPr>
        <p:spPr>
          <a:xfrm>
            <a:off x="396627" y="0"/>
            <a:ext cx="252729" cy="210185"/>
          </a:xfrm>
          <a:custGeom>
            <a:avLst/>
            <a:gdLst/>
            <a:ahLst/>
            <a:cxnLst/>
            <a:rect l="l" t="t" r="r" b="b"/>
            <a:pathLst>
              <a:path w="252729" h="210185">
                <a:moveTo>
                  <a:pt x="252132" y="0"/>
                </a:moveTo>
                <a:lnTo>
                  <a:pt x="0" y="0"/>
                </a:lnTo>
                <a:lnTo>
                  <a:pt x="125945" y="209805"/>
                </a:lnTo>
                <a:lnTo>
                  <a:pt x="126187" y="209805"/>
                </a:lnTo>
                <a:lnTo>
                  <a:pt x="252132" y="0"/>
                </a:lnTo>
                <a:close/>
              </a:path>
            </a:pathLst>
          </a:custGeom>
          <a:solidFill>
            <a:srgbClr val="003F5F"/>
          </a:solidFill>
        </p:spPr>
        <p:txBody>
          <a:bodyPr wrap="square" lIns="0" tIns="0" rIns="0" bIns="0" rtlCol="0"/>
          <a:lstStyle/>
          <a:p>
            <a:endParaRPr/>
          </a:p>
        </p:txBody>
      </p:sp>
      <p:sp>
        <p:nvSpPr>
          <p:cNvPr id="37" name="object 31">
            <a:extLst>
              <a:ext uri="{FF2B5EF4-FFF2-40B4-BE49-F238E27FC236}">
                <a16:creationId xmlns:a16="http://schemas.microsoft.com/office/drawing/2014/main" id="{1F5BE128-DAA7-4E32-8C05-755E93CF6B66}"/>
              </a:ext>
            </a:extLst>
          </p:cNvPr>
          <p:cNvSpPr/>
          <p:nvPr userDrawn="1"/>
        </p:nvSpPr>
        <p:spPr>
          <a:xfrm>
            <a:off x="522700" y="209811"/>
            <a:ext cx="257175" cy="214629"/>
          </a:xfrm>
          <a:custGeom>
            <a:avLst/>
            <a:gdLst/>
            <a:ahLst/>
            <a:cxnLst/>
            <a:rect l="l" t="t" r="r" b="b"/>
            <a:pathLst>
              <a:path w="257175" h="214629">
                <a:moveTo>
                  <a:pt x="256768" y="0"/>
                </a:moveTo>
                <a:lnTo>
                  <a:pt x="114" y="0"/>
                </a:lnTo>
                <a:lnTo>
                  <a:pt x="0" y="228"/>
                </a:lnTo>
                <a:lnTo>
                  <a:pt x="128473" y="214325"/>
                </a:lnTo>
                <a:lnTo>
                  <a:pt x="128523" y="214147"/>
                </a:lnTo>
                <a:lnTo>
                  <a:pt x="256908" y="228"/>
                </a:lnTo>
                <a:lnTo>
                  <a:pt x="256768" y="0"/>
                </a:lnTo>
                <a:close/>
              </a:path>
            </a:pathLst>
          </a:custGeom>
          <a:solidFill>
            <a:srgbClr val="ADC7D8"/>
          </a:solidFill>
        </p:spPr>
        <p:txBody>
          <a:bodyPr wrap="square" lIns="0" tIns="0" rIns="0" bIns="0" rtlCol="0"/>
          <a:lstStyle/>
          <a:p>
            <a:endParaRPr/>
          </a:p>
        </p:txBody>
      </p:sp>
      <p:sp>
        <p:nvSpPr>
          <p:cNvPr id="38" name="object 32">
            <a:extLst>
              <a:ext uri="{FF2B5EF4-FFF2-40B4-BE49-F238E27FC236}">
                <a16:creationId xmlns:a16="http://schemas.microsoft.com/office/drawing/2014/main" id="{1F9C8A77-87C5-46CA-9C31-FDD1423C696A}"/>
              </a:ext>
            </a:extLst>
          </p:cNvPr>
          <p:cNvSpPr/>
          <p:nvPr userDrawn="1"/>
        </p:nvSpPr>
        <p:spPr>
          <a:xfrm>
            <a:off x="779605" y="209809"/>
            <a:ext cx="257175" cy="214629"/>
          </a:xfrm>
          <a:custGeom>
            <a:avLst/>
            <a:gdLst/>
            <a:ahLst/>
            <a:cxnLst/>
            <a:rect l="l" t="t" r="r" b="b"/>
            <a:pathLst>
              <a:path w="257175" h="214629">
                <a:moveTo>
                  <a:pt x="256832" y="0"/>
                </a:moveTo>
                <a:lnTo>
                  <a:pt x="114" y="0"/>
                </a:lnTo>
                <a:lnTo>
                  <a:pt x="0" y="228"/>
                </a:lnTo>
                <a:lnTo>
                  <a:pt x="128523" y="214325"/>
                </a:lnTo>
                <a:lnTo>
                  <a:pt x="128536" y="214147"/>
                </a:lnTo>
                <a:lnTo>
                  <a:pt x="256933" y="228"/>
                </a:lnTo>
                <a:lnTo>
                  <a:pt x="256832" y="0"/>
                </a:lnTo>
                <a:close/>
              </a:path>
            </a:pathLst>
          </a:custGeom>
          <a:solidFill>
            <a:srgbClr val="2F7998"/>
          </a:solidFill>
        </p:spPr>
        <p:txBody>
          <a:bodyPr wrap="square" lIns="0" tIns="0" rIns="0" bIns="0" rtlCol="0"/>
          <a:lstStyle/>
          <a:p>
            <a:endParaRPr/>
          </a:p>
        </p:txBody>
      </p:sp>
      <p:sp>
        <p:nvSpPr>
          <p:cNvPr id="39" name="object 33">
            <a:extLst>
              <a:ext uri="{FF2B5EF4-FFF2-40B4-BE49-F238E27FC236}">
                <a16:creationId xmlns:a16="http://schemas.microsoft.com/office/drawing/2014/main" id="{100F755A-C58E-4EAA-A8E1-9C49F72D38DB}"/>
              </a:ext>
            </a:extLst>
          </p:cNvPr>
          <p:cNvSpPr/>
          <p:nvPr userDrawn="1"/>
        </p:nvSpPr>
        <p:spPr>
          <a:xfrm>
            <a:off x="651221" y="210037"/>
            <a:ext cx="257175" cy="214629"/>
          </a:xfrm>
          <a:custGeom>
            <a:avLst/>
            <a:gdLst/>
            <a:ahLst/>
            <a:cxnLst/>
            <a:rect l="l" t="t" r="r" b="b"/>
            <a:pathLst>
              <a:path w="257175" h="214629">
                <a:moveTo>
                  <a:pt x="128384" y="0"/>
                </a:moveTo>
                <a:lnTo>
                  <a:pt x="0" y="213918"/>
                </a:lnTo>
                <a:lnTo>
                  <a:pt x="0" y="214096"/>
                </a:lnTo>
                <a:lnTo>
                  <a:pt x="256908" y="214096"/>
                </a:lnTo>
                <a:lnTo>
                  <a:pt x="128384" y="0"/>
                </a:lnTo>
                <a:close/>
              </a:path>
            </a:pathLst>
          </a:custGeom>
          <a:solidFill>
            <a:srgbClr val="005A7B"/>
          </a:solidFill>
        </p:spPr>
        <p:txBody>
          <a:bodyPr wrap="square" lIns="0" tIns="0" rIns="0" bIns="0" rtlCol="0"/>
          <a:lstStyle/>
          <a:p>
            <a:endParaRPr/>
          </a:p>
        </p:txBody>
      </p:sp>
      <p:sp>
        <p:nvSpPr>
          <p:cNvPr id="40" name="object 34">
            <a:extLst>
              <a:ext uri="{FF2B5EF4-FFF2-40B4-BE49-F238E27FC236}">
                <a16:creationId xmlns:a16="http://schemas.microsoft.com/office/drawing/2014/main" id="{F1D48FD9-4001-49A3-AC9A-9AD370517E32}"/>
              </a:ext>
            </a:extLst>
          </p:cNvPr>
          <p:cNvSpPr/>
          <p:nvPr userDrawn="1"/>
        </p:nvSpPr>
        <p:spPr>
          <a:xfrm>
            <a:off x="522809" y="0"/>
            <a:ext cx="257175" cy="210185"/>
          </a:xfrm>
          <a:custGeom>
            <a:avLst/>
            <a:gdLst/>
            <a:ahLst/>
            <a:cxnLst/>
            <a:rect l="l" t="t" r="r" b="b"/>
            <a:pathLst>
              <a:path w="257175" h="210185">
                <a:moveTo>
                  <a:pt x="130746" y="0"/>
                </a:moveTo>
                <a:lnTo>
                  <a:pt x="125945" y="0"/>
                </a:lnTo>
                <a:lnTo>
                  <a:pt x="0" y="209805"/>
                </a:lnTo>
                <a:lnTo>
                  <a:pt x="256654" y="209805"/>
                </a:lnTo>
                <a:lnTo>
                  <a:pt x="130746" y="0"/>
                </a:lnTo>
                <a:close/>
              </a:path>
            </a:pathLst>
          </a:custGeom>
          <a:solidFill>
            <a:srgbClr val="004D6D"/>
          </a:solidFill>
        </p:spPr>
        <p:txBody>
          <a:bodyPr wrap="square" lIns="0" tIns="0" rIns="0" bIns="0" rtlCol="0"/>
          <a:lstStyle/>
          <a:p>
            <a:endParaRPr/>
          </a:p>
        </p:txBody>
      </p:sp>
      <p:sp>
        <p:nvSpPr>
          <p:cNvPr id="41" name="object 35">
            <a:extLst>
              <a:ext uri="{FF2B5EF4-FFF2-40B4-BE49-F238E27FC236}">
                <a16:creationId xmlns:a16="http://schemas.microsoft.com/office/drawing/2014/main" id="{CCA9DD59-ADA3-44A7-BCDB-BCFB17FB05DA}"/>
              </a:ext>
            </a:extLst>
          </p:cNvPr>
          <p:cNvSpPr/>
          <p:nvPr userDrawn="1"/>
        </p:nvSpPr>
        <p:spPr>
          <a:xfrm>
            <a:off x="653566" y="0"/>
            <a:ext cx="252729" cy="210185"/>
          </a:xfrm>
          <a:custGeom>
            <a:avLst/>
            <a:gdLst/>
            <a:ahLst/>
            <a:cxnLst/>
            <a:rect l="l" t="t" r="r" b="b"/>
            <a:pathLst>
              <a:path w="252730" h="210185">
                <a:moveTo>
                  <a:pt x="252107" y="0"/>
                </a:moveTo>
                <a:lnTo>
                  <a:pt x="0" y="0"/>
                </a:lnTo>
                <a:lnTo>
                  <a:pt x="125895" y="209805"/>
                </a:lnTo>
                <a:lnTo>
                  <a:pt x="126149" y="209805"/>
                </a:lnTo>
                <a:lnTo>
                  <a:pt x="252107" y="0"/>
                </a:lnTo>
                <a:close/>
              </a:path>
            </a:pathLst>
          </a:custGeom>
          <a:solidFill>
            <a:srgbClr val="005A7B"/>
          </a:solidFill>
        </p:spPr>
        <p:txBody>
          <a:bodyPr wrap="square" lIns="0" tIns="0" rIns="0" bIns="0" rtlCol="0"/>
          <a:lstStyle/>
          <a:p>
            <a:endParaRPr/>
          </a:p>
        </p:txBody>
      </p:sp>
      <p:sp>
        <p:nvSpPr>
          <p:cNvPr id="42" name="object 36">
            <a:extLst>
              <a:ext uri="{FF2B5EF4-FFF2-40B4-BE49-F238E27FC236}">
                <a16:creationId xmlns:a16="http://schemas.microsoft.com/office/drawing/2014/main" id="{8A648C3A-6775-4D48-979B-181F468310C7}"/>
              </a:ext>
            </a:extLst>
          </p:cNvPr>
          <p:cNvSpPr/>
          <p:nvPr userDrawn="1"/>
        </p:nvSpPr>
        <p:spPr>
          <a:xfrm>
            <a:off x="779713" y="0"/>
            <a:ext cx="257175" cy="210185"/>
          </a:xfrm>
          <a:custGeom>
            <a:avLst/>
            <a:gdLst/>
            <a:ahLst/>
            <a:cxnLst/>
            <a:rect l="l" t="t" r="r" b="b"/>
            <a:pathLst>
              <a:path w="257175" h="210185">
                <a:moveTo>
                  <a:pt x="130772" y="0"/>
                </a:moveTo>
                <a:lnTo>
                  <a:pt x="125970" y="0"/>
                </a:lnTo>
                <a:lnTo>
                  <a:pt x="0" y="209805"/>
                </a:lnTo>
                <a:lnTo>
                  <a:pt x="256730" y="209805"/>
                </a:lnTo>
                <a:lnTo>
                  <a:pt x="130772" y="0"/>
                </a:lnTo>
                <a:close/>
              </a:path>
            </a:pathLst>
          </a:custGeom>
          <a:solidFill>
            <a:srgbClr val="003F5F"/>
          </a:solidFill>
        </p:spPr>
        <p:txBody>
          <a:bodyPr wrap="square" lIns="0" tIns="0" rIns="0" bIns="0" rtlCol="0"/>
          <a:lstStyle/>
          <a:p>
            <a:endParaRPr/>
          </a:p>
        </p:txBody>
      </p:sp>
      <p:sp>
        <p:nvSpPr>
          <p:cNvPr id="43" name="object 37">
            <a:extLst>
              <a:ext uri="{FF2B5EF4-FFF2-40B4-BE49-F238E27FC236}">
                <a16:creationId xmlns:a16="http://schemas.microsoft.com/office/drawing/2014/main" id="{5EC7A1CA-EB38-42FB-ADE1-B34FC304A61B}"/>
              </a:ext>
            </a:extLst>
          </p:cNvPr>
          <p:cNvSpPr/>
          <p:nvPr userDrawn="1"/>
        </p:nvSpPr>
        <p:spPr>
          <a:xfrm>
            <a:off x="1036666" y="0"/>
            <a:ext cx="257175" cy="210185"/>
          </a:xfrm>
          <a:custGeom>
            <a:avLst/>
            <a:gdLst/>
            <a:ahLst/>
            <a:cxnLst/>
            <a:rect l="l" t="t" r="r" b="b"/>
            <a:pathLst>
              <a:path w="257175" h="210185">
                <a:moveTo>
                  <a:pt x="130708" y="0"/>
                </a:moveTo>
                <a:lnTo>
                  <a:pt x="125945" y="0"/>
                </a:lnTo>
                <a:lnTo>
                  <a:pt x="0" y="209805"/>
                </a:lnTo>
                <a:lnTo>
                  <a:pt x="256616" y="209805"/>
                </a:lnTo>
                <a:lnTo>
                  <a:pt x="130708" y="0"/>
                </a:lnTo>
                <a:close/>
              </a:path>
            </a:pathLst>
          </a:custGeom>
          <a:solidFill>
            <a:srgbClr val="2F7998"/>
          </a:solidFill>
        </p:spPr>
        <p:txBody>
          <a:bodyPr wrap="square" lIns="0" tIns="0" rIns="0" bIns="0" rtlCol="0"/>
          <a:lstStyle/>
          <a:p>
            <a:endParaRPr/>
          </a:p>
        </p:txBody>
      </p:sp>
      <p:sp>
        <p:nvSpPr>
          <p:cNvPr id="44" name="object 38">
            <a:extLst>
              <a:ext uri="{FF2B5EF4-FFF2-40B4-BE49-F238E27FC236}">
                <a16:creationId xmlns:a16="http://schemas.microsoft.com/office/drawing/2014/main" id="{838AD1A2-FBA5-4A7C-8410-F99B4D7DF4F0}"/>
              </a:ext>
            </a:extLst>
          </p:cNvPr>
          <p:cNvSpPr/>
          <p:nvPr userDrawn="1"/>
        </p:nvSpPr>
        <p:spPr>
          <a:xfrm>
            <a:off x="0" y="623517"/>
            <a:ext cx="8890" cy="14604"/>
          </a:xfrm>
          <a:custGeom>
            <a:avLst/>
            <a:gdLst/>
            <a:ahLst/>
            <a:cxnLst/>
            <a:rect l="l" t="t" r="r" b="b"/>
            <a:pathLst>
              <a:path w="8890" h="14604">
                <a:moveTo>
                  <a:pt x="0" y="0"/>
                </a:moveTo>
                <a:lnTo>
                  <a:pt x="0" y="14439"/>
                </a:lnTo>
                <a:lnTo>
                  <a:pt x="8661" y="14439"/>
                </a:lnTo>
                <a:lnTo>
                  <a:pt x="0" y="0"/>
                </a:lnTo>
                <a:close/>
              </a:path>
            </a:pathLst>
          </a:custGeom>
          <a:solidFill>
            <a:srgbClr val="004D6D"/>
          </a:solidFill>
        </p:spPr>
        <p:txBody>
          <a:bodyPr wrap="square" lIns="0" tIns="0" rIns="0" bIns="0" rtlCol="0"/>
          <a:lstStyle/>
          <a:p>
            <a:endParaRPr/>
          </a:p>
        </p:txBody>
      </p:sp>
      <p:sp>
        <p:nvSpPr>
          <p:cNvPr id="45" name="object 39">
            <a:extLst>
              <a:ext uri="{FF2B5EF4-FFF2-40B4-BE49-F238E27FC236}">
                <a16:creationId xmlns:a16="http://schemas.microsoft.com/office/drawing/2014/main" id="{E0E148E6-B458-464E-A677-61C842E65D23}"/>
              </a:ext>
            </a:extLst>
          </p:cNvPr>
          <p:cNvSpPr/>
          <p:nvPr userDrawn="1"/>
        </p:nvSpPr>
        <p:spPr>
          <a:xfrm>
            <a:off x="0" y="424136"/>
            <a:ext cx="137795" cy="213995"/>
          </a:xfrm>
          <a:custGeom>
            <a:avLst/>
            <a:gdLst/>
            <a:ahLst/>
            <a:cxnLst/>
            <a:rect l="l" t="t" r="r" b="b"/>
            <a:pathLst>
              <a:path w="137795" h="213995">
                <a:moveTo>
                  <a:pt x="137236" y="0"/>
                </a:moveTo>
                <a:lnTo>
                  <a:pt x="0" y="0"/>
                </a:lnTo>
                <a:lnTo>
                  <a:pt x="0" y="199377"/>
                </a:lnTo>
                <a:lnTo>
                  <a:pt x="8661" y="213817"/>
                </a:lnTo>
                <a:lnTo>
                  <a:pt x="8966" y="213817"/>
                </a:lnTo>
                <a:lnTo>
                  <a:pt x="137236" y="0"/>
                </a:lnTo>
                <a:close/>
              </a:path>
            </a:pathLst>
          </a:custGeom>
          <a:solidFill>
            <a:srgbClr val="003F5F"/>
          </a:solidFill>
        </p:spPr>
        <p:txBody>
          <a:bodyPr wrap="square" lIns="0" tIns="0" rIns="0" bIns="0" rtlCol="0"/>
          <a:lstStyle/>
          <a:p>
            <a:endParaRPr/>
          </a:p>
        </p:txBody>
      </p:sp>
      <p:sp>
        <p:nvSpPr>
          <p:cNvPr id="46" name="object 40">
            <a:extLst>
              <a:ext uri="{FF2B5EF4-FFF2-40B4-BE49-F238E27FC236}">
                <a16:creationId xmlns:a16="http://schemas.microsoft.com/office/drawing/2014/main" id="{C9460C4D-A570-4715-AF25-D0E1BBF4C4C9}"/>
              </a:ext>
            </a:extLst>
          </p:cNvPr>
          <p:cNvSpPr/>
          <p:nvPr userDrawn="1"/>
        </p:nvSpPr>
        <p:spPr>
          <a:xfrm>
            <a:off x="0" y="209801"/>
            <a:ext cx="8890" cy="15240"/>
          </a:xfrm>
          <a:custGeom>
            <a:avLst/>
            <a:gdLst/>
            <a:ahLst/>
            <a:cxnLst/>
            <a:rect l="l" t="t" r="r" b="b"/>
            <a:pathLst>
              <a:path w="8890" h="15239">
                <a:moveTo>
                  <a:pt x="8661" y="0"/>
                </a:moveTo>
                <a:lnTo>
                  <a:pt x="0" y="0"/>
                </a:lnTo>
                <a:lnTo>
                  <a:pt x="0" y="14922"/>
                </a:lnTo>
                <a:lnTo>
                  <a:pt x="8813" y="241"/>
                </a:lnTo>
                <a:lnTo>
                  <a:pt x="8661" y="0"/>
                </a:lnTo>
                <a:close/>
              </a:path>
            </a:pathLst>
          </a:custGeom>
          <a:solidFill>
            <a:srgbClr val="003F5F"/>
          </a:solidFill>
        </p:spPr>
        <p:txBody>
          <a:bodyPr wrap="square" lIns="0" tIns="0" rIns="0" bIns="0" rtlCol="0"/>
          <a:lstStyle/>
          <a:p>
            <a:endParaRPr/>
          </a:p>
        </p:txBody>
      </p:sp>
      <p:sp>
        <p:nvSpPr>
          <p:cNvPr id="47" name="object 41">
            <a:extLst>
              <a:ext uri="{FF2B5EF4-FFF2-40B4-BE49-F238E27FC236}">
                <a16:creationId xmlns:a16="http://schemas.microsoft.com/office/drawing/2014/main" id="{CFB73DF3-1CF2-492F-8E61-E51C394B3812}"/>
              </a:ext>
            </a:extLst>
          </p:cNvPr>
          <p:cNvSpPr/>
          <p:nvPr userDrawn="1"/>
        </p:nvSpPr>
        <p:spPr>
          <a:xfrm>
            <a:off x="0" y="210038"/>
            <a:ext cx="137795" cy="214629"/>
          </a:xfrm>
          <a:custGeom>
            <a:avLst/>
            <a:gdLst/>
            <a:ahLst/>
            <a:cxnLst/>
            <a:rect l="l" t="t" r="r" b="b"/>
            <a:pathLst>
              <a:path w="137795" h="214629">
                <a:moveTo>
                  <a:pt x="8813" y="0"/>
                </a:moveTo>
                <a:lnTo>
                  <a:pt x="0" y="14681"/>
                </a:lnTo>
                <a:lnTo>
                  <a:pt x="0" y="214096"/>
                </a:lnTo>
                <a:lnTo>
                  <a:pt x="137261" y="214096"/>
                </a:lnTo>
                <a:lnTo>
                  <a:pt x="8813" y="0"/>
                </a:lnTo>
                <a:close/>
              </a:path>
            </a:pathLst>
          </a:custGeom>
          <a:solidFill>
            <a:srgbClr val="005A7B"/>
          </a:solidFill>
        </p:spPr>
        <p:txBody>
          <a:bodyPr wrap="square" lIns="0" tIns="0" rIns="0" bIns="0" rtlCol="0"/>
          <a:lstStyle/>
          <a:p>
            <a:endParaRPr/>
          </a:p>
        </p:txBody>
      </p:sp>
      <p:sp>
        <p:nvSpPr>
          <p:cNvPr id="48" name="object 42">
            <a:extLst>
              <a:ext uri="{FF2B5EF4-FFF2-40B4-BE49-F238E27FC236}">
                <a16:creationId xmlns:a16="http://schemas.microsoft.com/office/drawing/2014/main" id="{0779B02F-CDC3-47E9-8F44-5BE040A5C2E4}"/>
              </a:ext>
            </a:extLst>
          </p:cNvPr>
          <p:cNvSpPr/>
          <p:nvPr userDrawn="1"/>
        </p:nvSpPr>
        <p:spPr>
          <a:xfrm>
            <a:off x="0" y="195361"/>
            <a:ext cx="8890" cy="14604"/>
          </a:xfrm>
          <a:custGeom>
            <a:avLst/>
            <a:gdLst/>
            <a:ahLst/>
            <a:cxnLst/>
            <a:rect l="l" t="t" r="r" b="b"/>
            <a:pathLst>
              <a:path w="8890" h="14604">
                <a:moveTo>
                  <a:pt x="0" y="0"/>
                </a:moveTo>
                <a:lnTo>
                  <a:pt x="0" y="14439"/>
                </a:lnTo>
                <a:lnTo>
                  <a:pt x="8661" y="14439"/>
                </a:lnTo>
                <a:lnTo>
                  <a:pt x="0" y="0"/>
                </a:lnTo>
                <a:close/>
              </a:path>
            </a:pathLst>
          </a:custGeom>
          <a:solidFill>
            <a:srgbClr val="003F5F"/>
          </a:solidFill>
        </p:spPr>
        <p:txBody>
          <a:bodyPr wrap="square" lIns="0" tIns="0" rIns="0" bIns="0" rtlCol="0"/>
          <a:lstStyle/>
          <a:p>
            <a:endParaRPr/>
          </a:p>
        </p:txBody>
      </p:sp>
      <p:sp>
        <p:nvSpPr>
          <p:cNvPr id="49" name="object 43">
            <a:extLst>
              <a:ext uri="{FF2B5EF4-FFF2-40B4-BE49-F238E27FC236}">
                <a16:creationId xmlns:a16="http://schemas.microsoft.com/office/drawing/2014/main" id="{3A4263D8-121F-44F9-9AF1-31F1BE1E2A4C}"/>
              </a:ext>
            </a:extLst>
          </p:cNvPr>
          <p:cNvSpPr/>
          <p:nvPr userDrawn="1"/>
        </p:nvSpPr>
        <p:spPr>
          <a:xfrm>
            <a:off x="0" y="0"/>
            <a:ext cx="135255" cy="210185"/>
          </a:xfrm>
          <a:custGeom>
            <a:avLst/>
            <a:gdLst/>
            <a:ahLst/>
            <a:cxnLst/>
            <a:rect l="l" t="t" r="r" b="b"/>
            <a:pathLst>
              <a:path w="135255" h="210185">
                <a:moveTo>
                  <a:pt x="134848" y="0"/>
                </a:moveTo>
                <a:lnTo>
                  <a:pt x="0" y="0"/>
                </a:lnTo>
                <a:lnTo>
                  <a:pt x="0" y="195376"/>
                </a:lnTo>
                <a:lnTo>
                  <a:pt x="8661" y="209804"/>
                </a:lnTo>
                <a:lnTo>
                  <a:pt x="8966" y="209804"/>
                </a:lnTo>
                <a:lnTo>
                  <a:pt x="134848" y="0"/>
                </a:lnTo>
                <a:close/>
              </a:path>
            </a:pathLst>
          </a:custGeom>
          <a:solidFill>
            <a:srgbClr val="00698A"/>
          </a:solidFill>
        </p:spPr>
        <p:txBody>
          <a:bodyPr wrap="square" lIns="0" tIns="0" rIns="0" bIns="0" rtlCol="0"/>
          <a:lstStyle/>
          <a:p>
            <a:endParaRPr/>
          </a:p>
        </p:txBody>
      </p:sp>
      <p:sp>
        <p:nvSpPr>
          <p:cNvPr id="50" name="object 44">
            <a:extLst>
              <a:ext uri="{FF2B5EF4-FFF2-40B4-BE49-F238E27FC236}">
                <a16:creationId xmlns:a16="http://schemas.microsoft.com/office/drawing/2014/main" id="{DFBB9F89-4329-45BA-B876-1269E337C745}"/>
              </a:ext>
            </a:extLst>
          </p:cNvPr>
          <p:cNvSpPr/>
          <p:nvPr userDrawn="1"/>
        </p:nvSpPr>
        <p:spPr>
          <a:xfrm>
            <a:off x="8809" y="209811"/>
            <a:ext cx="257175" cy="214629"/>
          </a:xfrm>
          <a:custGeom>
            <a:avLst/>
            <a:gdLst/>
            <a:ahLst/>
            <a:cxnLst/>
            <a:rect l="l" t="t" r="r" b="b"/>
            <a:pathLst>
              <a:path w="257175" h="214629">
                <a:moveTo>
                  <a:pt x="256832" y="0"/>
                </a:moveTo>
                <a:lnTo>
                  <a:pt x="152" y="0"/>
                </a:lnTo>
                <a:lnTo>
                  <a:pt x="0" y="228"/>
                </a:lnTo>
                <a:lnTo>
                  <a:pt x="128447" y="214325"/>
                </a:lnTo>
                <a:lnTo>
                  <a:pt x="128562" y="214147"/>
                </a:lnTo>
                <a:lnTo>
                  <a:pt x="256908" y="228"/>
                </a:lnTo>
                <a:lnTo>
                  <a:pt x="256832" y="0"/>
                </a:lnTo>
                <a:close/>
              </a:path>
            </a:pathLst>
          </a:custGeom>
          <a:solidFill>
            <a:srgbClr val="003F5F"/>
          </a:solidFill>
        </p:spPr>
        <p:txBody>
          <a:bodyPr wrap="square" lIns="0" tIns="0" rIns="0" bIns="0" rtlCol="0"/>
          <a:lstStyle/>
          <a:p>
            <a:endParaRPr/>
          </a:p>
        </p:txBody>
      </p:sp>
      <p:sp>
        <p:nvSpPr>
          <p:cNvPr id="51" name="object 45">
            <a:extLst>
              <a:ext uri="{FF2B5EF4-FFF2-40B4-BE49-F238E27FC236}">
                <a16:creationId xmlns:a16="http://schemas.microsoft.com/office/drawing/2014/main" id="{9CDA40C4-21B7-47E1-B8A6-4B02C7C2F911}"/>
              </a:ext>
            </a:extLst>
          </p:cNvPr>
          <p:cNvSpPr/>
          <p:nvPr userDrawn="1"/>
        </p:nvSpPr>
        <p:spPr>
          <a:xfrm>
            <a:off x="137372" y="210037"/>
            <a:ext cx="257175" cy="214629"/>
          </a:xfrm>
          <a:custGeom>
            <a:avLst/>
            <a:gdLst/>
            <a:ahLst/>
            <a:cxnLst/>
            <a:rect l="l" t="t" r="r" b="b"/>
            <a:pathLst>
              <a:path w="257175" h="214629">
                <a:moveTo>
                  <a:pt x="128346" y="0"/>
                </a:moveTo>
                <a:lnTo>
                  <a:pt x="0" y="213918"/>
                </a:lnTo>
                <a:lnTo>
                  <a:pt x="0" y="214096"/>
                </a:lnTo>
                <a:lnTo>
                  <a:pt x="256819" y="214096"/>
                </a:lnTo>
                <a:lnTo>
                  <a:pt x="128346" y="0"/>
                </a:lnTo>
                <a:close/>
              </a:path>
            </a:pathLst>
          </a:custGeom>
          <a:solidFill>
            <a:srgbClr val="003F5F"/>
          </a:solidFill>
        </p:spPr>
        <p:txBody>
          <a:bodyPr wrap="square" lIns="0" tIns="0" rIns="0" bIns="0" rtlCol="0"/>
          <a:lstStyle/>
          <a:p>
            <a:endParaRPr/>
          </a:p>
        </p:txBody>
      </p:sp>
      <p:sp>
        <p:nvSpPr>
          <p:cNvPr id="52" name="object 46">
            <a:extLst>
              <a:ext uri="{FF2B5EF4-FFF2-40B4-BE49-F238E27FC236}">
                <a16:creationId xmlns:a16="http://schemas.microsoft.com/office/drawing/2014/main" id="{B734E0F8-ABA5-4508-BF3C-C4DD5C2152D9}"/>
              </a:ext>
            </a:extLst>
          </p:cNvPr>
          <p:cNvSpPr/>
          <p:nvPr userDrawn="1"/>
        </p:nvSpPr>
        <p:spPr>
          <a:xfrm>
            <a:off x="8959" y="0"/>
            <a:ext cx="257175" cy="210185"/>
          </a:xfrm>
          <a:custGeom>
            <a:avLst/>
            <a:gdLst/>
            <a:ahLst/>
            <a:cxnLst/>
            <a:rect l="l" t="t" r="r" b="b"/>
            <a:pathLst>
              <a:path w="257175" h="210185">
                <a:moveTo>
                  <a:pt x="130734" y="0"/>
                </a:moveTo>
                <a:lnTo>
                  <a:pt x="125883" y="0"/>
                </a:lnTo>
                <a:lnTo>
                  <a:pt x="0" y="209805"/>
                </a:lnTo>
                <a:lnTo>
                  <a:pt x="256679" y="209805"/>
                </a:lnTo>
                <a:lnTo>
                  <a:pt x="130734" y="0"/>
                </a:lnTo>
                <a:close/>
              </a:path>
            </a:pathLst>
          </a:custGeom>
          <a:solidFill>
            <a:srgbClr val="003F5F"/>
          </a:solidFill>
        </p:spPr>
        <p:txBody>
          <a:bodyPr wrap="square" lIns="0" tIns="0" rIns="0" bIns="0" rtlCol="0"/>
          <a:lstStyle/>
          <a:p>
            <a:endParaRPr/>
          </a:p>
        </p:txBody>
      </p:sp>
      <p:sp>
        <p:nvSpPr>
          <p:cNvPr id="53" name="object 47">
            <a:extLst>
              <a:ext uri="{FF2B5EF4-FFF2-40B4-BE49-F238E27FC236}">
                <a16:creationId xmlns:a16="http://schemas.microsoft.com/office/drawing/2014/main" id="{13B032A6-AAE3-4756-BC2D-D9923086FD07}"/>
              </a:ext>
            </a:extLst>
          </p:cNvPr>
          <p:cNvSpPr/>
          <p:nvPr userDrawn="1"/>
        </p:nvSpPr>
        <p:spPr>
          <a:xfrm>
            <a:off x="139696" y="0"/>
            <a:ext cx="252729" cy="210185"/>
          </a:xfrm>
          <a:custGeom>
            <a:avLst/>
            <a:gdLst/>
            <a:ahLst/>
            <a:cxnLst/>
            <a:rect l="l" t="t" r="r" b="b"/>
            <a:pathLst>
              <a:path w="252729" h="210185">
                <a:moveTo>
                  <a:pt x="252120" y="0"/>
                </a:moveTo>
                <a:lnTo>
                  <a:pt x="0" y="0"/>
                </a:lnTo>
                <a:lnTo>
                  <a:pt x="125945" y="209805"/>
                </a:lnTo>
                <a:lnTo>
                  <a:pt x="126186" y="209805"/>
                </a:lnTo>
                <a:lnTo>
                  <a:pt x="252120" y="0"/>
                </a:lnTo>
                <a:close/>
              </a:path>
            </a:pathLst>
          </a:custGeom>
          <a:solidFill>
            <a:srgbClr val="004D6D"/>
          </a:solidFill>
        </p:spPr>
        <p:txBody>
          <a:bodyPr wrap="square" lIns="0" tIns="0" rIns="0" bIns="0" rtlCol="0"/>
          <a:lstStyle/>
          <a:p>
            <a:endParaRPr/>
          </a:p>
        </p:txBody>
      </p:sp>
      <p:pic>
        <p:nvPicPr>
          <p:cNvPr id="54" name="Picture 53" descr="Northern Regional College white.png">
            <a:extLst>
              <a:ext uri="{FF2B5EF4-FFF2-40B4-BE49-F238E27FC236}">
                <a16:creationId xmlns:a16="http://schemas.microsoft.com/office/drawing/2014/main" id="{08EE641B-D9AF-44CF-9C2C-92EC011079AD}"/>
              </a:ext>
            </a:extLst>
          </p:cNvPr>
          <p:cNvPicPr>
            <a:picLocks noChangeAspect="1"/>
          </p:cNvPicPr>
          <p:nvPr userDrawn="1"/>
        </p:nvPicPr>
        <p:blipFill>
          <a:blip r:embed="rId26"/>
          <a:stretch>
            <a:fillRect/>
          </a:stretch>
        </p:blipFill>
        <p:spPr>
          <a:xfrm>
            <a:off x="7467600" y="288925"/>
            <a:ext cx="1403350" cy="468702"/>
          </a:xfrm>
          <a:prstGeom prst="rect">
            <a:avLst/>
          </a:prstGeom>
        </p:spPr>
      </p:pic>
    </p:spTree>
    <p:extLst>
      <p:ext uri="{BB962C8B-B14F-4D97-AF65-F5344CB8AC3E}">
        <p14:creationId xmlns:p14="http://schemas.microsoft.com/office/powerpoint/2010/main" val="95659744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649" r:id="rId14"/>
    <p:sldLayoutId id="2147483650" r:id="rId15"/>
    <p:sldLayoutId id="2147483651" r:id="rId16"/>
    <p:sldLayoutId id="2147483652" r:id="rId17"/>
    <p:sldLayoutId id="2147483653" r:id="rId18"/>
    <p:sldLayoutId id="2147483655" r:id="rId19"/>
    <p:sldLayoutId id="2147483656" r:id="rId20"/>
    <p:sldLayoutId id="2147483657" r:id="rId21"/>
    <p:sldLayoutId id="2147483658" r:id="rId22"/>
    <p:sldLayoutId id="2147483663" r:id="rId23"/>
    <p:sldLayoutId id="2147483782" r:id="rId2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rc.ac.uk/businesses/meet-the-team" TargetMode="External"/><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16F019-B600-4FAB-B377-6E5BC14704D9}"/>
              </a:ext>
            </a:extLst>
          </p:cNvPr>
          <p:cNvSpPr/>
          <p:nvPr/>
        </p:nvSpPr>
        <p:spPr>
          <a:xfrm>
            <a:off x="273844" y="1990149"/>
            <a:ext cx="5196236" cy="830997"/>
          </a:xfrm>
          <a:prstGeom prst="rect">
            <a:avLst/>
          </a:prstGeom>
        </p:spPr>
        <p:txBody>
          <a:bodyPr wrap="square">
            <a:spAutoFit/>
          </a:bodyPr>
          <a:lstStyle/>
          <a:p>
            <a:r>
              <a:rPr lang="en-GB" sz="2800" dirty="0">
                <a:solidFill>
                  <a:schemeClr val="bg1"/>
                </a:solidFill>
              </a:rPr>
              <a:t>Eoin McGahon</a:t>
            </a:r>
          </a:p>
          <a:p>
            <a:r>
              <a:rPr lang="en-GB" sz="2000" dirty="0">
                <a:solidFill>
                  <a:schemeClr val="bg1"/>
                </a:solidFill>
              </a:rPr>
              <a:t>Technical Specialist</a:t>
            </a:r>
          </a:p>
        </p:txBody>
      </p:sp>
      <p:pic>
        <p:nvPicPr>
          <p:cNvPr id="6" name="Picture Placeholder 5">
            <a:extLst>
              <a:ext uri="{FF2B5EF4-FFF2-40B4-BE49-F238E27FC236}">
                <a16:creationId xmlns:a16="http://schemas.microsoft.com/office/drawing/2014/main" id="{FBAF1A10-A7B3-C34E-81EA-9FF0CDC115F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3126" r="23126"/>
          <a:stretch>
            <a:fillRect/>
          </a:stretch>
        </p:blipFill>
        <p:spPr/>
      </p:pic>
    </p:spTree>
    <p:extLst>
      <p:ext uri="{BB962C8B-B14F-4D97-AF65-F5344CB8AC3E}">
        <p14:creationId xmlns:p14="http://schemas.microsoft.com/office/powerpoint/2010/main" val="16706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799DAE-3A5E-BB39-F1EF-1F6B97221183}"/>
              </a:ext>
            </a:extLst>
          </p:cNvPr>
          <p:cNvSpPr>
            <a:spLocks noGrp="1"/>
          </p:cNvSpPr>
          <p:nvPr>
            <p:ph type="title" idx="4294967295"/>
          </p:nvPr>
        </p:nvSpPr>
        <p:spPr>
          <a:xfrm>
            <a:off x="2666840" y="575273"/>
            <a:ext cx="3810000" cy="379412"/>
          </a:xfrm>
        </p:spPr>
        <p:txBody>
          <a:bodyPr vert="horz" lIns="91440" tIns="45720" rIns="91440" bIns="45720" rtlCol="0">
            <a:noAutofit/>
          </a:bodyPr>
          <a:lstStyle/>
          <a:p>
            <a:pPr algn="ctr">
              <a:spcBef>
                <a:spcPts val="750"/>
              </a:spcBef>
              <a:buFont typeface="Arial" panose="020B0604020202020204" pitchFamily="34" charset="0"/>
            </a:pPr>
            <a:r>
              <a:rPr lang="en-GB" sz="2400" dirty="0">
                <a:solidFill>
                  <a:schemeClr val="bg1"/>
                </a:solidFill>
                <a:latin typeface="Arial Black" panose="020B0A04020102020204" pitchFamily="34" charset="0"/>
              </a:rPr>
              <a:t>Let’s Do Business</a:t>
            </a:r>
          </a:p>
        </p:txBody>
      </p:sp>
      <p:sp>
        <p:nvSpPr>
          <p:cNvPr id="2" name="Rectangle: Rounded Corners 1">
            <a:extLst>
              <a:ext uri="{FF2B5EF4-FFF2-40B4-BE49-F238E27FC236}">
                <a16:creationId xmlns:a16="http://schemas.microsoft.com/office/drawing/2014/main" id="{972F3A5F-31CD-0BBC-C03E-0D8794D45D2C}"/>
              </a:ext>
            </a:extLst>
          </p:cNvPr>
          <p:cNvSpPr/>
          <p:nvPr/>
        </p:nvSpPr>
        <p:spPr>
          <a:xfrm>
            <a:off x="3131840" y="1134765"/>
            <a:ext cx="2880000" cy="28800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53548B8-4EFB-E1C1-061D-FFFF1BF6C744}"/>
              </a:ext>
            </a:extLst>
          </p:cNvPr>
          <p:cNvPicPr>
            <a:picLocks noChangeAspect="1"/>
          </p:cNvPicPr>
          <p:nvPr/>
        </p:nvPicPr>
        <p:blipFill>
          <a:blip r:embed="rId2"/>
          <a:stretch>
            <a:fillRect/>
          </a:stretch>
        </p:blipFill>
        <p:spPr>
          <a:xfrm>
            <a:off x="3479819" y="1494925"/>
            <a:ext cx="2184361" cy="2160000"/>
          </a:xfrm>
          <a:prstGeom prst="rect">
            <a:avLst/>
          </a:prstGeom>
        </p:spPr>
      </p:pic>
      <p:sp>
        <p:nvSpPr>
          <p:cNvPr id="9" name="TextBox 8">
            <a:extLst>
              <a:ext uri="{FF2B5EF4-FFF2-40B4-BE49-F238E27FC236}">
                <a16:creationId xmlns:a16="http://schemas.microsoft.com/office/drawing/2014/main" id="{A1A63CE6-E406-5DAB-1C65-72C5F330776D}"/>
              </a:ext>
            </a:extLst>
          </p:cNvPr>
          <p:cNvSpPr txBox="1"/>
          <p:nvPr/>
        </p:nvSpPr>
        <p:spPr>
          <a:xfrm>
            <a:off x="1769725" y="4243303"/>
            <a:ext cx="5604548" cy="707886"/>
          </a:xfrm>
          <a:prstGeom prst="rect">
            <a:avLst/>
          </a:prstGeom>
          <a:noFill/>
        </p:spPr>
        <p:txBody>
          <a:bodyPr wrap="none" rtlCol="0">
            <a:spAutoFit/>
          </a:bodyPr>
          <a:lstStyle/>
          <a:p>
            <a:r>
              <a:rPr lang="en-GB" sz="2000" b="1" dirty="0">
                <a:solidFill>
                  <a:schemeClr val="bg1"/>
                </a:solidFill>
                <a:hlinkClick r:id="rId3">
                  <a:extLst>
                    <a:ext uri="{A12FA001-AC4F-418D-AE19-62706E023703}">
                      <ahyp:hlinkClr xmlns:ahyp="http://schemas.microsoft.com/office/drawing/2018/hyperlinkcolor" val="tx"/>
                    </a:ext>
                  </a:extLst>
                </a:hlinkClick>
              </a:rPr>
              <a:t>https://www.nrc.ac.uk/businesses/meet-the-team</a:t>
            </a:r>
            <a:endParaRPr lang="en-GB" sz="2000" b="1" dirty="0">
              <a:solidFill>
                <a:schemeClr val="bg1"/>
              </a:solidFill>
            </a:endParaRPr>
          </a:p>
          <a:p>
            <a:endParaRPr lang="en-GB" sz="2000" b="1" dirty="0">
              <a:solidFill>
                <a:schemeClr val="bg1"/>
              </a:solidFill>
            </a:endParaRPr>
          </a:p>
        </p:txBody>
      </p:sp>
    </p:spTree>
    <p:extLst>
      <p:ext uri="{BB962C8B-B14F-4D97-AF65-F5344CB8AC3E}">
        <p14:creationId xmlns:p14="http://schemas.microsoft.com/office/powerpoint/2010/main" val="140906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487733" y="1802992"/>
            <a:ext cx="4355976" cy="3093715"/>
          </a:xfrm>
        </p:spPr>
        <p:txBody>
          <a:bodyPr vert="horz" lIns="91440" tIns="45720" rIns="91440" bIns="45720" rtlCol="0" anchor="t">
            <a:noAutofit/>
          </a:bodyPr>
          <a:lstStyle>
            <a:defPPr>
              <a:defRPr lang="en-US"/>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285115" indent="-285115">
              <a:buFont typeface="Wingdings" panose="05000000000000000000" pitchFamily="2" charset="2"/>
              <a:buChar char="q"/>
            </a:pPr>
            <a:r>
              <a:rPr lang="en-GB" sz="2000" b="1" dirty="0">
                <a:solidFill>
                  <a:srgbClr val="525F6A"/>
                </a:solidFill>
              </a:rPr>
              <a:t>Business Engagement Officers</a:t>
            </a:r>
          </a:p>
          <a:p>
            <a:pPr marL="285115" indent="-285115">
              <a:buFont typeface="Wingdings" panose="05000000000000000000" pitchFamily="2" charset="2"/>
              <a:buChar char="q"/>
            </a:pPr>
            <a:endParaRPr lang="en-GB" sz="2000" b="1" dirty="0">
              <a:solidFill>
                <a:srgbClr val="525F6A"/>
              </a:solidFill>
              <a:ea typeface="Calibri" panose="020F0502020204030204"/>
              <a:cs typeface="Calibri" panose="020F0502020204030204"/>
            </a:endParaRPr>
          </a:p>
          <a:p>
            <a:pPr marL="285115" indent="-285115">
              <a:buFont typeface="Wingdings" panose="05000000000000000000" pitchFamily="2" charset="2"/>
              <a:buChar char="q"/>
            </a:pPr>
            <a:endParaRPr lang="en-GB" sz="2000" b="1" dirty="0">
              <a:solidFill>
                <a:srgbClr val="525F6A"/>
              </a:solidFill>
              <a:ea typeface="Calibri" panose="020F0502020204030204"/>
              <a:cs typeface="Calibri" panose="020F0502020204030204"/>
            </a:endParaRPr>
          </a:p>
          <a:p>
            <a:pPr marL="285115" indent="-285115">
              <a:buFont typeface="Wingdings" panose="05000000000000000000" pitchFamily="2" charset="2"/>
              <a:buChar char="q"/>
            </a:pPr>
            <a:r>
              <a:rPr lang="en-GB" sz="2000" b="1" dirty="0">
                <a:solidFill>
                  <a:srgbClr val="525F6A"/>
                </a:solidFill>
              </a:rPr>
              <a:t>Dedicated Technical Specialists</a:t>
            </a:r>
          </a:p>
          <a:p>
            <a:pPr marL="285115" indent="-285115">
              <a:buFont typeface="Wingdings" panose="05000000000000000000" pitchFamily="2" charset="2"/>
              <a:buChar char="q"/>
            </a:pPr>
            <a:endParaRPr lang="en-GB" sz="2000" b="1" dirty="0">
              <a:solidFill>
                <a:srgbClr val="525F6A"/>
              </a:solidFill>
            </a:endParaRPr>
          </a:p>
          <a:p>
            <a:pPr marL="285115" indent="-285115">
              <a:buFont typeface="Wingdings" panose="05000000000000000000" pitchFamily="2" charset="2"/>
              <a:buChar char="q"/>
            </a:pPr>
            <a:endParaRPr lang="en-GB" sz="2000" b="1" dirty="0">
              <a:solidFill>
                <a:srgbClr val="525F6A"/>
              </a:solidFill>
            </a:endParaRPr>
          </a:p>
          <a:p>
            <a:pPr marL="285115" indent="-285115">
              <a:buFont typeface="Wingdings" panose="05000000000000000000" pitchFamily="2" charset="2"/>
              <a:buChar char="q"/>
            </a:pPr>
            <a:r>
              <a:rPr lang="en-GB" sz="2000" b="1" dirty="0">
                <a:solidFill>
                  <a:srgbClr val="525F6A"/>
                </a:solidFill>
              </a:rPr>
              <a:t>Industry Experienced Lecturing Staff</a:t>
            </a:r>
            <a:endParaRPr lang="en-GB" sz="2000" dirty="0"/>
          </a:p>
          <a:p>
            <a:endParaRPr lang="en-GB" sz="2000" dirty="0">
              <a:ea typeface="Calibri" panose="020F0502020204030204"/>
              <a:cs typeface="Calibri" panose="020F0502020204030204"/>
            </a:endParaRPr>
          </a:p>
        </p:txBody>
      </p:sp>
      <p:sp>
        <p:nvSpPr>
          <p:cNvPr id="3" name="Text Placeholder 2"/>
          <p:cNvSpPr>
            <a:spLocks noGrp="1"/>
          </p:cNvSpPr>
          <p:nvPr>
            <p:ph type="body" sz="quarter" idx="15"/>
          </p:nvPr>
        </p:nvSpPr>
        <p:spPr>
          <a:xfrm>
            <a:off x="311261" y="201591"/>
            <a:ext cx="8509791" cy="359918"/>
          </a:xfrm>
        </p:spPr>
        <p:txBody>
          <a:bodyPr>
            <a:noAutofit/>
          </a:bodyPr>
          <a:lstStyle>
            <a:defPPr>
              <a:defRPr lang="en-US"/>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0" indent="0">
              <a:buNone/>
            </a:pPr>
            <a:r>
              <a:rPr lang="en-GB" sz="2800" dirty="0">
                <a:solidFill>
                  <a:srgbClr val="003B5A"/>
                </a:solidFill>
                <a:latin typeface="Arial Black" panose="020B0A04020102020204" pitchFamily="34" charset="0"/>
              </a:rPr>
              <a:t>Support at NRC</a:t>
            </a:r>
          </a:p>
        </p:txBody>
      </p:sp>
      <p:pic>
        <p:nvPicPr>
          <p:cNvPr id="4" name="Picture 3">
            <a:extLst>
              <a:ext uri="{FF2B5EF4-FFF2-40B4-BE49-F238E27FC236}">
                <a16:creationId xmlns:a16="http://schemas.microsoft.com/office/drawing/2014/main" id="{DB0E934C-1348-B1CF-9510-814380E2B8ED}"/>
              </a:ext>
            </a:extLst>
          </p:cNvPr>
          <p:cNvPicPr>
            <a:picLocks noChangeAspect="1"/>
          </p:cNvPicPr>
          <p:nvPr/>
        </p:nvPicPr>
        <p:blipFill rotWithShape="1">
          <a:blip r:embed="rId2"/>
          <a:srcRect t="4341"/>
          <a:stretch/>
        </p:blipFill>
        <p:spPr>
          <a:xfrm>
            <a:off x="323528" y="1549850"/>
            <a:ext cx="4090627" cy="3600000"/>
          </a:xfrm>
          <a:prstGeom prst="rect">
            <a:avLst/>
          </a:prstGeom>
        </p:spPr>
      </p:pic>
      <p:sp>
        <p:nvSpPr>
          <p:cNvPr id="5" name="Text Placeholder 4">
            <a:extLst>
              <a:ext uri="{FF2B5EF4-FFF2-40B4-BE49-F238E27FC236}">
                <a16:creationId xmlns:a16="http://schemas.microsoft.com/office/drawing/2014/main" id="{6F45843F-E910-0A51-6662-720585AB7313}"/>
              </a:ext>
            </a:extLst>
          </p:cNvPr>
          <p:cNvSpPr txBox="1">
            <a:spLocks/>
          </p:cNvSpPr>
          <p:nvPr/>
        </p:nvSpPr>
        <p:spPr>
          <a:xfrm>
            <a:off x="251520" y="927947"/>
            <a:ext cx="8640960" cy="647273"/>
          </a:xfrm>
          <a:prstGeom prst="rect">
            <a:avLst/>
          </a:prstGeom>
        </p:spPr>
        <p:txBody>
          <a:bodyPr/>
          <a:lstStyle>
            <a:defPPr>
              <a:defRPr lang="en-US"/>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0" indent="0">
              <a:buNone/>
            </a:pPr>
            <a:r>
              <a:rPr lang="en-GB" sz="1600" dirty="0">
                <a:solidFill>
                  <a:srgbClr val="002060"/>
                </a:solidFill>
                <a:latin typeface="Trebuchet MS" panose="020B0603020202020204" pitchFamily="34" charset="0"/>
              </a:rPr>
              <a:t>At Northern Regional College we support the economy by providing a wide range of services to the business community including consultancy, training and upskilling.</a:t>
            </a:r>
          </a:p>
          <a:p>
            <a:endParaRPr lang="en-GB" sz="1598" dirty="0"/>
          </a:p>
        </p:txBody>
      </p:sp>
    </p:spTree>
    <p:extLst>
      <p:ext uri="{BB962C8B-B14F-4D97-AF65-F5344CB8AC3E}">
        <p14:creationId xmlns:p14="http://schemas.microsoft.com/office/powerpoint/2010/main" val="321707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57015615-FB45-A61D-E3AF-C03069628314}"/>
              </a:ext>
            </a:extLst>
          </p:cNvPr>
          <p:cNvSpPr txBox="1">
            <a:spLocks/>
          </p:cNvSpPr>
          <p:nvPr/>
        </p:nvSpPr>
        <p:spPr>
          <a:xfrm>
            <a:off x="306000" y="198661"/>
            <a:ext cx="8520297" cy="3603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3B5A"/>
                </a:solidFill>
                <a:latin typeface="DIN-Bold" charset="0"/>
                <a:ea typeface="DIN-Bold" charset="0"/>
                <a:cs typeface="DIN-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2800" dirty="0">
                <a:latin typeface="Arial Black" panose="020B0A04020102020204" pitchFamily="34" charset="0"/>
              </a:rPr>
              <a:t>Business Engagement Team</a:t>
            </a:r>
          </a:p>
        </p:txBody>
      </p:sp>
      <p:pic>
        <p:nvPicPr>
          <p:cNvPr id="3" name="Picture 2">
            <a:extLst>
              <a:ext uri="{FF2B5EF4-FFF2-40B4-BE49-F238E27FC236}">
                <a16:creationId xmlns:a16="http://schemas.microsoft.com/office/drawing/2014/main" id="{F93E1099-29A3-E22E-6F59-2C75D4E91C67}"/>
              </a:ext>
            </a:extLst>
          </p:cNvPr>
          <p:cNvPicPr>
            <a:picLocks noChangeAspect="1"/>
          </p:cNvPicPr>
          <p:nvPr/>
        </p:nvPicPr>
        <p:blipFill>
          <a:blip r:embed="rId2"/>
          <a:stretch>
            <a:fillRect/>
          </a:stretch>
        </p:blipFill>
        <p:spPr>
          <a:xfrm>
            <a:off x="2820219" y="846869"/>
            <a:ext cx="3515269" cy="1224000"/>
          </a:xfrm>
          <a:prstGeom prst="rect">
            <a:avLst/>
          </a:prstGeom>
        </p:spPr>
      </p:pic>
      <p:pic>
        <p:nvPicPr>
          <p:cNvPr id="5" name="Picture 4">
            <a:extLst>
              <a:ext uri="{FF2B5EF4-FFF2-40B4-BE49-F238E27FC236}">
                <a16:creationId xmlns:a16="http://schemas.microsoft.com/office/drawing/2014/main" id="{062F09C7-7C4B-12AE-70D0-FEB0F3BE39A4}"/>
              </a:ext>
            </a:extLst>
          </p:cNvPr>
          <p:cNvPicPr>
            <a:picLocks noChangeAspect="1"/>
          </p:cNvPicPr>
          <p:nvPr/>
        </p:nvPicPr>
        <p:blipFill>
          <a:blip r:embed="rId3"/>
          <a:stretch>
            <a:fillRect/>
          </a:stretch>
        </p:blipFill>
        <p:spPr>
          <a:xfrm>
            <a:off x="306000" y="2070869"/>
            <a:ext cx="4235422" cy="2520000"/>
          </a:xfrm>
          <a:prstGeom prst="rect">
            <a:avLst/>
          </a:prstGeom>
        </p:spPr>
      </p:pic>
      <p:pic>
        <p:nvPicPr>
          <p:cNvPr id="7" name="Picture 6">
            <a:extLst>
              <a:ext uri="{FF2B5EF4-FFF2-40B4-BE49-F238E27FC236}">
                <a16:creationId xmlns:a16="http://schemas.microsoft.com/office/drawing/2014/main" id="{25E90567-4E57-2253-CF3F-B920457E411B}"/>
              </a:ext>
            </a:extLst>
          </p:cNvPr>
          <p:cNvPicPr>
            <a:picLocks noChangeAspect="1"/>
          </p:cNvPicPr>
          <p:nvPr/>
        </p:nvPicPr>
        <p:blipFill>
          <a:blip r:embed="rId4"/>
          <a:stretch>
            <a:fillRect/>
          </a:stretch>
        </p:blipFill>
        <p:spPr>
          <a:xfrm>
            <a:off x="5213285" y="2070869"/>
            <a:ext cx="3613012" cy="2520000"/>
          </a:xfrm>
          <a:prstGeom prst="rect">
            <a:avLst/>
          </a:prstGeom>
        </p:spPr>
      </p:pic>
    </p:spTree>
    <p:extLst>
      <p:ext uri="{BB962C8B-B14F-4D97-AF65-F5344CB8AC3E}">
        <p14:creationId xmlns:p14="http://schemas.microsoft.com/office/powerpoint/2010/main" val="33597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B30852E-BDCD-677A-C08E-A306ACA45DB1}"/>
              </a:ext>
            </a:extLst>
          </p:cNvPr>
          <p:cNvSpPr txBox="1">
            <a:spLocks/>
          </p:cNvSpPr>
          <p:nvPr/>
        </p:nvSpPr>
        <p:spPr>
          <a:xfrm>
            <a:off x="306000" y="198661"/>
            <a:ext cx="8520297" cy="3603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3B5A"/>
                </a:solidFill>
                <a:latin typeface="DIN-Bold" charset="0"/>
                <a:ea typeface="DIN-Bold" charset="0"/>
                <a:cs typeface="DIN-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2800" dirty="0">
                <a:latin typeface="Arial Black" panose="020B0A04020102020204" pitchFamily="34" charset="0"/>
              </a:rPr>
              <a:t>Innovation</a:t>
            </a:r>
            <a:r>
              <a:rPr lang="en-GB" sz="2800" dirty="0"/>
              <a:t> </a:t>
            </a:r>
            <a:r>
              <a:rPr lang="en-GB" sz="2800" dirty="0">
                <a:latin typeface="Arial Black" panose="020B0A04020102020204" pitchFamily="34" charset="0"/>
              </a:rPr>
              <a:t>Team</a:t>
            </a:r>
          </a:p>
        </p:txBody>
      </p:sp>
      <p:pic>
        <p:nvPicPr>
          <p:cNvPr id="4" name="Picture 3">
            <a:extLst>
              <a:ext uri="{FF2B5EF4-FFF2-40B4-BE49-F238E27FC236}">
                <a16:creationId xmlns:a16="http://schemas.microsoft.com/office/drawing/2014/main" id="{D35B3DEA-270D-8401-2500-BCCAAC60DCA1}"/>
              </a:ext>
            </a:extLst>
          </p:cNvPr>
          <p:cNvPicPr>
            <a:picLocks noChangeAspect="1"/>
          </p:cNvPicPr>
          <p:nvPr/>
        </p:nvPicPr>
        <p:blipFill>
          <a:blip r:embed="rId2"/>
          <a:stretch>
            <a:fillRect/>
          </a:stretch>
        </p:blipFill>
        <p:spPr>
          <a:xfrm>
            <a:off x="2277479" y="918741"/>
            <a:ext cx="4577338" cy="3960000"/>
          </a:xfrm>
          <a:prstGeom prst="rect">
            <a:avLst/>
          </a:prstGeom>
        </p:spPr>
      </p:pic>
    </p:spTree>
    <p:extLst>
      <p:ext uri="{BB962C8B-B14F-4D97-AF65-F5344CB8AC3E}">
        <p14:creationId xmlns:p14="http://schemas.microsoft.com/office/powerpoint/2010/main" val="158794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8409B3-A637-D22D-CF8D-6441AA013053}"/>
              </a:ext>
            </a:extLst>
          </p:cNvPr>
          <p:cNvPicPr>
            <a:picLocks noChangeAspect="1"/>
          </p:cNvPicPr>
          <p:nvPr/>
        </p:nvPicPr>
        <p:blipFill>
          <a:blip r:embed="rId3"/>
          <a:stretch>
            <a:fillRect/>
          </a:stretch>
        </p:blipFill>
        <p:spPr>
          <a:xfrm>
            <a:off x="1043608" y="1206773"/>
            <a:ext cx="2658086" cy="2328874"/>
          </a:xfrm>
          <a:prstGeom prst="rect">
            <a:avLst/>
          </a:prstGeom>
        </p:spPr>
      </p:pic>
      <p:sp>
        <p:nvSpPr>
          <p:cNvPr id="7" name="Title 1">
            <a:extLst>
              <a:ext uri="{FF2B5EF4-FFF2-40B4-BE49-F238E27FC236}">
                <a16:creationId xmlns:a16="http://schemas.microsoft.com/office/drawing/2014/main" id="{CC900120-31CB-B9A8-9894-DD0F0AF15813}"/>
              </a:ext>
            </a:extLst>
          </p:cNvPr>
          <p:cNvSpPr txBox="1">
            <a:spLocks/>
          </p:cNvSpPr>
          <p:nvPr/>
        </p:nvSpPr>
        <p:spPr>
          <a:xfrm>
            <a:off x="4274017" y="1501920"/>
            <a:ext cx="4241333" cy="128664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4050" dirty="0">
                <a:solidFill>
                  <a:prstClr val="white"/>
                </a:solidFill>
                <a:latin typeface="Aptos Display" panose="02110004020202020204"/>
              </a:rPr>
              <a:t>Developing skills </a:t>
            </a:r>
          </a:p>
        </p:txBody>
      </p:sp>
      <p:sp>
        <p:nvSpPr>
          <p:cNvPr id="8" name="Subtitle 4">
            <a:extLst>
              <a:ext uri="{FF2B5EF4-FFF2-40B4-BE49-F238E27FC236}">
                <a16:creationId xmlns:a16="http://schemas.microsoft.com/office/drawing/2014/main" id="{78F096BD-2067-1DE5-5557-A9C53C53E613}"/>
              </a:ext>
            </a:extLst>
          </p:cNvPr>
          <p:cNvSpPr txBox="1">
            <a:spLocks/>
          </p:cNvSpPr>
          <p:nvPr/>
        </p:nvSpPr>
        <p:spPr>
          <a:xfrm>
            <a:off x="4532313" y="2644286"/>
            <a:ext cx="3724741" cy="49096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r>
              <a:rPr lang="en-GB" sz="1800" dirty="0">
                <a:solidFill>
                  <a:prstClr val="white"/>
                </a:solidFill>
                <a:latin typeface="Aptos" panose="02110004020202020204"/>
              </a:rPr>
              <a:t>Upskilling and Reskilling </a:t>
            </a:r>
          </a:p>
        </p:txBody>
      </p:sp>
    </p:spTree>
    <p:extLst>
      <p:ext uri="{BB962C8B-B14F-4D97-AF65-F5344CB8AC3E}">
        <p14:creationId xmlns:p14="http://schemas.microsoft.com/office/powerpoint/2010/main" val="164516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0E1E0-8713-BC6F-2DC2-D211ACFEAF2B}"/>
              </a:ext>
            </a:extLst>
          </p:cNvPr>
          <p:cNvSpPr>
            <a:spLocks noGrp="1"/>
          </p:cNvSpPr>
          <p:nvPr>
            <p:ph type="title"/>
          </p:nvPr>
        </p:nvSpPr>
        <p:spPr/>
        <p:txBody>
          <a:bodyPr>
            <a:normAutofit/>
          </a:bodyPr>
          <a:lstStyle/>
          <a:p>
            <a:r>
              <a:rPr lang="en-GB" sz="2800" dirty="0">
                <a:solidFill>
                  <a:schemeClr val="bg1"/>
                </a:solidFill>
                <a:latin typeface="Arial Black" panose="020B0A04020102020204" pitchFamily="34" charset="0"/>
              </a:rPr>
              <a:t>Areas of Support</a:t>
            </a:r>
          </a:p>
        </p:txBody>
      </p:sp>
      <p:sp>
        <p:nvSpPr>
          <p:cNvPr id="6" name="Content Placeholder 5">
            <a:extLst>
              <a:ext uri="{FF2B5EF4-FFF2-40B4-BE49-F238E27FC236}">
                <a16:creationId xmlns:a16="http://schemas.microsoft.com/office/drawing/2014/main" id="{0C6920BB-36C6-9DB8-7BA5-57BFDB4168F0}"/>
              </a:ext>
            </a:extLst>
          </p:cNvPr>
          <p:cNvSpPr>
            <a:spLocks noGrp="1"/>
          </p:cNvSpPr>
          <p:nvPr>
            <p:ph sz="half" idx="1"/>
          </p:nvPr>
        </p:nvSpPr>
        <p:spPr/>
        <p:txBody>
          <a:bodyPr/>
          <a:lstStyle/>
          <a:p>
            <a:r>
              <a:rPr lang="en-GB" dirty="0">
                <a:solidFill>
                  <a:schemeClr val="bg1"/>
                </a:solidFill>
              </a:rPr>
              <a:t>Product Design</a:t>
            </a:r>
          </a:p>
          <a:p>
            <a:r>
              <a:rPr lang="en-GB" dirty="0">
                <a:solidFill>
                  <a:schemeClr val="bg1"/>
                </a:solidFill>
              </a:rPr>
              <a:t>Prototyping &amp; Testing</a:t>
            </a:r>
          </a:p>
          <a:p>
            <a:r>
              <a:rPr lang="en-GB" dirty="0">
                <a:solidFill>
                  <a:schemeClr val="bg1"/>
                </a:solidFill>
              </a:rPr>
              <a:t>Manufacturing Processes</a:t>
            </a:r>
          </a:p>
          <a:p>
            <a:r>
              <a:rPr lang="en-GB" dirty="0">
                <a:solidFill>
                  <a:schemeClr val="bg1"/>
                </a:solidFill>
              </a:rPr>
              <a:t>Robotics &amp; Industry 4.0</a:t>
            </a:r>
          </a:p>
          <a:p>
            <a:r>
              <a:rPr lang="en-GB" dirty="0">
                <a:solidFill>
                  <a:schemeClr val="bg1"/>
                </a:solidFill>
              </a:rPr>
              <a:t>Sustainability</a:t>
            </a:r>
          </a:p>
          <a:p>
            <a:r>
              <a:rPr lang="en-GB" dirty="0">
                <a:solidFill>
                  <a:schemeClr val="bg1"/>
                </a:solidFill>
              </a:rPr>
              <a:t>Green Tech &amp; Hydrogen</a:t>
            </a:r>
          </a:p>
          <a:p>
            <a:r>
              <a:rPr lang="en-GB" dirty="0">
                <a:solidFill>
                  <a:schemeClr val="bg1"/>
                </a:solidFill>
              </a:rPr>
              <a:t>Construction &amp; Surveying</a:t>
            </a:r>
          </a:p>
        </p:txBody>
      </p:sp>
      <p:sp>
        <p:nvSpPr>
          <p:cNvPr id="7" name="Content Placeholder 6">
            <a:extLst>
              <a:ext uri="{FF2B5EF4-FFF2-40B4-BE49-F238E27FC236}">
                <a16:creationId xmlns:a16="http://schemas.microsoft.com/office/drawing/2014/main" id="{4C9072F8-FDFC-79DF-08B4-B4D17D42ED31}"/>
              </a:ext>
            </a:extLst>
          </p:cNvPr>
          <p:cNvSpPr>
            <a:spLocks noGrp="1"/>
          </p:cNvSpPr>
          <p:nvPr>
            <p:ph sz="half" idx="2"/>
          </p:nvPr>
        </p:nvSpPr>
        <p:spPr/>
        <p:txBody>
          <a:bodyPr/>
          <a:lstStyle/>
          <a:p>
            <a:r>
              <a:rPr lang="en-GB" dirty="0">
                <a:solidFill>
                  <a:schemeClr val="bg1"/>
                </a:solidFill>
              </a:rPr>
              <a:t>Business Mentoring</a:t>
            </a:r>
          </a:p>
          <a:p>
            <a:r>
              <a:rPr lang="en-GB" dirty="0">
                <a:solidFill>
                  <a:schemeClr val="bg1"/>
                </a:solidFill>
              </a:rPr>
              <a:t>Leadership &amp; Management</a:t>
            </a:r>
          </a:p>
          <a:p>
            <a:r>
              <a:rPr lang="en-GB" dirty="0">
                <a:solidFill>
                  <a:schemeClr val="bg1"/>
                </a:solidFill>
              </a:rPr>
              <a:t>Marketing &amp; e-Commerce</a:t>
            </a:r>
          </a:p>
          <a:p>
            <a:r>
              <a:rPr lang="en-GB" dirty="0">
                <a:solidFill>
                  <a:schemeClr val="bg1"/>
                </a:solidFill>
              </a:rPr>
              <a:t>IT &amp; Business System Integration</a:t>
            </a:r>
          </a:p>
          <a:p>
            <a:r>
              <a:rPr lang="en-GB" dirty="0">
                <a:solidFill>
                  <a:schemeClr val="bg1"/>
                </a:solidFill>
              </a:rPr>
              <a:t>Making use of AI</a:t>
            </a:r>
          </a:p>
          <a:p>
            <a:r>
              <a:rPr lang="en-GB" dirty="0">
                <a:solidFill>
                  <a:schemeClr val="bg1"/>
                </a:solidFill>
              </a:rPr>
              <a:t>Health &amp; Social Care</a:t>
            </a:r>
          </a:p>
          <a:p>
            <a:r>
              <a:rPr lang="en-GB" dirty="0">
                <a:solidFill>
                  <a:schemeClr val="bg1"/>
                </a:solidFill>
              </a:rPr>
              <a:t>Food Labelling &amp; Packaging</a:t>
            </a:r>
          </a:p>
        </p:txBody>
      </p:sp>
    </p:spTree>
    <p:extLst>
      <p:ext uri="{BB962C8B-B14F-4D97-AF65-F5344CB8AC3E}">
        <p14:creationId xmlns:p14="http://schemas.microsoft.com/office/powerpoint/2010/main" val="50392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D40CA9D-53AD-4858-9054-D147925ABEC9}"/>
              </a:ext>
            </a:extLst>
          </p:cNvPr>
          <p:cNvPicPr>
            <a:picLocks noChangeAspect="1"/>
          </p:cNvPicPr>
          <p:nvPr/>
        </p:nvPicPr>
        <p:blipFill>
          <a:blip r:embed="rId3"/>
          <a:stretch>
            <a:fillRect/>
          </a:stretch>
        </p:blipFill>
        <p:spPr>
          <a:xfrm>
            <a:off x="0" y="0"/>
            <a:ext cx="7310900" cy="5148000"/>
          </a:xfrm>
          <a:prstGeom prst="rect">
            <a:avLst/>
          </a:prstGeom>
        </p:spPr>
      </p:pic>
      <p:sp>
        <p:nvSpPr>
          <p:cNvPr id="3" name="Rectangle 2">
            <a:extLst>
              <a:ext uri="{FF2B5EF4-FFF2-40B4-BE49-F238E27FC236}">
                <a16:creationId xmlns:a16="http://schemas.microsoft.com/office/drawing/2014/main" id="{47CA92A1-B687-C0E7-FEF6-4BA177FB9EF2}"/>
              </a:ext>
            </a:extLst>
          </p:cNvPr>
          <p:cNvSpPr/>
          <p:nvPr/>
        </p:nvSpPr>
        <p:spPr>
          <a:xfrm>
            <a:off x="6063778" y="4533889"/>
            <a:ext cx="1152128" cy="576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5852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E1F3-B30C-4A89-AEFB-40ABE339FE3B}"/>
              </a:ext>
            </a:extLst>
          </p:cNvPr>
          <p:cNvSpPr>
            <a:spLocks noGrp="1"/>
          </p:cNvSpPr>
          <p:nvPr>
            <p:ph type="title"/>
          </p:nvPr>
        </p:nvSpPr>
        <p:spPr/>
        <p:txBody>
          <a:bodyPr/>
          <a:lstStyle/>
          <a:p>
            <a:r>
              <a:rPr lang="en-GB" sz="2800" dirty="0">
                <a:solidFill>
                  <a:schemeClr val="bg1"/>
                </a:solidFill>
                <a:latin typeface="Arial Black" panose="020B0A04020102020204" pitchFamily="34" charset="0"/>
              </a:rPr>
              <a:t>Connected NI</a:t>
            </a:r>
          </a:p>
        </p:txBody>
      </p:sp>
      <p:sp>
        <p:nvSpPr>
          <p:cNvPr id="3" name="Text Placeholder 2">
            <a:extLst>
              <a:ext uri="{FF2B5EF4-FFF2-40B4-BE49-F238E27FC236}">
                <a16:creationId xmlns:a16="http://schemas.microsoft.com/office/drawing/2014/main" id="{674A9B06-1BBD-D8F1-940E-9A080F4C5AF2}"/>
              </a:ext>
            </a:extLst>
          </p:cNvPr>
          <p:cNvSpPr>
            <a:spLocks noGrp="1"/>
          </p:cNvSpPr>
          <p:nvPr>
            <p:ph type="body" sz="quarter" idx="10"/>
          </p:nvPr>
        </p:nvSpPr>
        <p:spPr>
          <a:xfrm>
            <a:off x="604104" y="1311244"/>
            <a:ext cx="7667625" cy="3685651"/>
          </a:xfrm>
        </p:spPr>
        <p:txBody>
          <a:bodyPr>
            <a:normAutofit/>
          </a:bodyPr>
          <a:lstStyle/>
          <a:p>
            <a:pPr>
              <a:lnSpc>
                <a:spcPct val="120000"/>
              </a:lnSpc>
            </a:pPr>
            <a:r>
              <a:rPr lang="en-GB" dirty="0"/>
              <a:t>Funded by Department for the Economy</a:t>
            </a:r>
          </a:p>
          <a:p>
            <a:pPr>
              <a:lnSpc>
                <a:spcPct val="120000"/>
              </a:lnSpc>
            </a:pPr>
            <a:r>
              <a:rPr lang="en-GB" dirty="0"/>
              <a:t>Knowledge exchange programme</a:t>
            </a:r>
          </a:p>
          <a:p>
            <a:pPr>
              <a:lnSpc>
                <a:spcPct val="120000"/>
              </a:lnSpc>
            </a:pPr>
            <a:r>
              <a:rPr lang="en-GB" dirty="0"/>
              <a:t>Bring expertise to local business</a:t>
            </a:r>
          </a:p>
          <a:p>
            <a:pPr>
              <a:lnSpc>
                <a:spcPct val="120000"/>
              </a:lnSpc>
            </a:pPr>
            <a:r>
              <a:rPr lang="en-GB" dirty="0"/>
              <a:t>Provide access to world class facilities</a:t>
            </a:r>
          </a:p>
          <a:p>
            <a:pPr>
              <a:lnSpc>
                <a:spcPct val="120000"/>
              </a:lnSpc>
            </a:pPr>
            <a:r>
              <a:rPr lang="en-GB" dirty="0"/>
              <a:t>Available to companies of all sizes</a:t>
            </a:r>
          </a:p>
        </p:txBody>
      </p:sp>
      <p:pic>
        <p:nvPicPr>
          <p:cNvPr id="4" name="Picture 3">
            <a:extLst>
              <a:ext uri="{FF2B5EF4-FFF2-40B4-BE49-F238E27FC236}">
                <a16:creationId xmlns:a16="http://schemas.microsoft.com/office/drawing/2014/main" id="{CFAE73D2-E5F3-E19D-0D68-661606AA940C}"/>
              </a:ext>
            </a:extLst>
          </p:cNvPr>
          <p:cNvPicPr>
            <a:picLocks noChangeAspect="1"/>
          </p:cNvPicPr>
          <p:nvPr/>
        </p:nvPicPr>
        <p:blipFill>
          <a:blip r:embed="rId2"/>
          <a:stretch>
            <a:fillRect/>
          </a:stretch>
        </p:blipFill>
        <p:spPr>
          <a:xfrm>
            <a:off x="5724128" y="4256498"/>
            <a:ext cx="3240360" cy="737052"/>
          </a:xfrm>
          <a:prstGeom prst="rect">
            <a:avLst/>
          </a:prstGeom>
        </p:spPr>
      </p:pic>
      <p:pic>
        <p:nvPicPr>
          <p:cNvPr id="5" name="Picture 5">
            <a:extLst>
              <a:ext uri="{FF2B5EF4-FFF2-40B4-BE49-F238E27FC236}">
                <a16:creationId xmlns:a16="http://schemas.microsoft.com/office/drawing/2014/main" id="{DDD2E9CD-9D23-E593-0D9D-E919D9F6E88B}"/>
              </a:ext>
            </a:extLst>
          </p:cNvPr>
          <p:cNvPicPr>
            <a:picLocks noChangeAspect="1"/>
          </p:cNvPicPr>
          <p:nvPr/>
        </p:nvPicPr>
        <p:blipFill>
          <a:blip r:embed="rId3"/>
          <a:stretch>
            <a:fillRect/>
          </a:stretch>
        </p:blipFill>
        <p:spPr>
          <a:xfrm>
            <a:off x="6124306" y="1025568"/>
            <a:ext cx="2440004" cy="3098713"/>
          </a:xfrm>
          <a:prstGeom prst="rect">
            <a:avLst/>
          </a:prstGeom>
        </p:spPr>
      </p:pic>
    </p:spTree>
    <p:extLst>
      <p:ext uri="{BB962C8B-B14F-4D97-AF65-F5344CB8AC3E}">
        <p14:creationId xmlns:p14="http://schemas.microsoft.com/office/powerpoint/2010/main" val="89297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2964-E5CE-2084-77CD-636CE4DFA1E8}"/>
              </a:ext>
            </a:extLst>
          </p:cNvPr>
          <p:cNvSpPr>
            <a:spLocks noGrp="1"/>
          </p:cNvSpPr>
          <p:nvPr>
            <p:ph type="title"/>
          </p:nvPr>
        </p:nvSpPr>
        <p:spPr>
          <a:xfrm>
            <a:off x="4139952" y="846733"/>
            <a:ext cx="4896544" cy="1212152"/>
          </a:xfrm>
        </p:spPr>
        <p:txBody>
          <a:bodyPr vert="horz" lIns="68580" tIns="34290" rIns="68580" bIns="34290" rtlCol="0" anchor="b">
            <a:noAutofit/>
          </a:bodyPr>
          <a:lstStyle>
            <a:defPPr>
              <a:defRPr lang="en-US"/>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algn="ctr" defTabSz="685800"/>
            <a:r>
              <a:rPr lang="en-US" sz="2800" b="1" dirty="0">
                <a:solidFill>
                  <a:schemeClr val="bg1"/>
                </a:solidFill>
                <a:latin typeface="Arial Black" panose="020B0A04020102020204" pitchFamily="34" charset="0"/>
                <a:ea typeface="+mj-ea"/>
                <a:cs typeface="+mj-cs"/>
              </a:rPr>
              <a:t>New Causeway Campus</a:t>
            </a:r>
            <a:br>
              <a:rPr lang="en-US" sz="2800" b="1" dirty="0">
                <a:solidFill>
                  <a:schemeClr val="bg1"/>
                </a:solidFill>
                <a:latin typeface="Arial Black" panose="020B0A04020102020204" pitchFamily="34" charset="0"/>
                <a:ea typeface="+mj-ea"/>
                <a:cs typeface="+mj-cs"/>
              </a:rPr>
            </a:br>
            <a:r>
              <a:rPr lang="en-US" sz="2800" b="1" dirty="0">
                <a:solidFill>
                  <a:schemeClr val="bg1"/>
                </a:solidFill>
                <a:latin typeface="Arial Black" panose="020B0A04020102020204" pitchFamily="34" charset="0"/>
                <a:ea typeface="+mj-ea"/>
                <a:cs typeface="+mj-cs"/>
              </a:rPr>
              <a:t>Welcoming Industry &amp; Students from Sept 24</a:t>
            </a:r>
          </a:p>
        </p:txBody>
      </p:sp>
      <p:pic>
        <p:nvPicPr>
          <p:cNvPr id="4" name="Picture 3" descr="A building with glass walls and a fence&#10;&#10;Description automatically generated">
            <a:extLst>
              <a:ext uri="{FF2B5EF4-FFF2-40B4-BE49-F238E27FC236}">
                <a16:creationId xmlns:a16="http://schemas.microsoft.com/office/drawing/2014/main" id="{FDCE72C1-220D-4A48-72F6-361D457C2524}"/>
              </a:ext>
            </a:extLst>
          </p:cNvPr>
          <p:cNvPicPr>
            <a:picLocks noChangeAspect="1"/>
          </p:cNvPicPr>
          <p:nvPr/>
        </p:nvPicPr>
        <p:blipFill rotWithShape="1">
          <a:blip r:embed="rId3">
            <a:extLst>
              <a:ext uri="{28A0092B-C50C-407E-A947-70E740481C1C}">
                <a14:useLocalDpi xmlns:a14="http://schemas.microsoft.com/office/drawing/2010/main" val="0"/>
              </a:ext>
            </a:extLst>
          </a:blip>
          <a:srcRect t="7088" r="1" b="8125"/>
          <a:stretch/>
        </p:blipFill>
        <p:spPr bwMode="auto">
          <a:xfrm>
            <a:off x="15" y="-10947"/>
            <a:ext cx="4075470" cy="2591636"/>
          </a:xfrm>
          <a:prstGeom prst="rect">
            <a:avLst/>
          </a:prstGeom>
          <a:noFill/>
        </p:spPr>
      </p:pic>
      <p:pic>
        <p:nvPicPr>
          <p:cNvPr id="8" name="Picture 7" descr="Aerial view of a building with cars on the road&#10;&#10;Description automatically generated">
            <a:extLst>
              <a:ext uri="{FF2B5EF4-FFF2-40B4-BE49-F238E27FC236}">
                <a16:creationId xmlns:a16="http://schemas.microsoft.com/office/drawing/2014/main" id="{F79CF1AD-F63E-9257-4B19-9810FDB670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1349" b="2"/>
          <a:stretch/>
        </p:blipFill>
        <p:spPr>
          <a:xfrm>
            <a:off x="15" y="2569567"/>
            <a:ext cx="4075472" cy="2585874"/>
          </a:xfrm>
          <a:prstGeom prst="rect">
            <a:avLst/>
          </a:prstGeom>
        </p:spPr>
      </p:pic>
      <p:sp>
        <p:nvSpPr>
          <p:cNvPr id="3" name="Text Placeholder 2">
            <a:extLst>
              <a:ext uri="{FF2B5EF4-FFF2-40B4-BE49-F238E27FC236}">
                <a16:creationId xmlns:a16="http://schemas.microsoft.com/office/drawing/2014/main" id="{3FC2058A-FBD1-B3B6-47DF-E58D6DE61324}"/>
              </a:ext>
            </a:extLst>
          </p:cNvPr>
          <p:cNvSpPr>
            <a:spLocks noGrp="1"/>
          </p:cNvSpPr>
          <p:nvPr>
            <p:ph type="body" sz="quarter" idx="10"/>
          </p:nvPr>
        </p:nvSpPr>
        <p:spPr>
          <a:xfrm>
            <a:off x="4097458" y="2142877"/>
            <a:ext cx="4998678" cy="2585874"/>
          </a:xfrm>
        </p:spPr>
        <p:txBody>
          <a:bodyPr vert="horz" lIns="68580" tIns="34290" rIns="68580" bIns="34290" rtlCol="0" anchor="t">
            <a:normAutofit fontScale="92500" lnSpcReduction="10000"/>
          </a:bodyPr>
          <a:lstStyle>
            <a:defPPr>
              <a:defRPr lang="en-US"/>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defTabSz="685800">
              <a:defRPr/>
            </a:pPr>
            <a:endParaRPr lang="en-US" sz="1500" b="1" dirty="0">
              <a:solidFill>
                <a:schemeClr val="bg1"/>
              </a:solidFill>
            </a:endParaRPr>
          </a:p>
          <a:p>
            <a:pPr marL="257175" defTabSz="685800"/>
            <a:r>
              <a:rPr lang="en-US" sz="1500" dirty="0">
                <a:solidFill>
                  <a:schemeClr val="bg1"/>
                </a:solidFill>
              </a:rPr>
              <a:t> </a:t>
            </a:r>
            <a:r>
              <a:rPr lang="en-US" sz="2000" dirty="0">
                <a:solidFill>
                  <a:schemeClr val="bg1"/>
                </a:solidFill>
              </a:rPr>
              <a:t>12,600 m</a:t>
            </a:r>
            <a:r>
              <a:rPr lang="en-US" sz="2000" baseline="30000" dirty="0">
                <a:solidFill>
                  <a:schemeClr val="bg1"/>
                </a:solidFill>
              </a:rPr>
              <a:t>2</a:t>
            </a:r>
            <a:r>
              <a:rPr lang="en-US" sz="2000" dirty="0">
                <a:solidFill>
                  <a:schemeClr val="bg1"/>
                </a:solidFill>
              </a:rPr>
              <a:t> campus </a:t>
            </a:r>
          </a:p>
          <a:p>
            <a:pPr marL="85725" indent="0" defTabSz="685800">
              <a:buNone/>
            </a:pPr>
            <a:endParaRPr lang="en-US" sz="2000" dirty="0">
              <a:solidFill>
                <a:schemeClr val="bg1"/>
              </a:solidFill>
            </a:endParaRPr>
          </a:p>
          <a:p>
            <a:pPr marL="257175" defTabSz="685800"/>
            <a:r>
              <a:rPr lang="en-US" sz="2000" dirty="0">
                <a:solidFill>
                  <a:schemeClr val="bg1"/>
                </a:solidFill>
              </a:rPr>
              <a:t>Exciting and innovative new space for working and learning. </a:t>
            </a:r>
          </a:p>
          <a:p>
            <a:pPr marL="85725" indent="0" defTabSz="685800">
              <a:buNone/>
            </a:pPr>
            <a:endParaRPr lang="en-US" sz="2000" dirty="0">
              <a:solidFill>
                <a:schemeClr val="bg1"/>
              </a:solidFill>
            </a:endParaRPr>
          </a:p>
          <a:p>
            <a:pPr marL="257175" defTabSz="685800"/>
            <a:r>
              <a:rPr lang="en-US" sz="2000" dirty="0">
                <a:solidFill>
                  <a:schemeClr val="bg1"/>
                </a:solidFill>
              </a:rPr>
              <a:t>Industry-leading equipment and facilities to support and enhance curriculum delivery </a:t>
            </a:r>
          </a:p>
          <a:p>
            <a:pPr defTabSz="685800"/>
            <a:endParaRPr lang="en-US" sz="1500" dirty="0">
              <a:solidFill>
                <a:schemeClr val="bg1"/>
              </a:solidFill>
            </a:endParaRPr>
          </a:p>
        </p:txBody>
      </p:sp>
    </p:spTree>
    <p:extLst>
      <p:ext uri="{BB962C8B-B14F-4D97-AF65-F5344CB8AC3E}">
        <p14:creationId xmlns:p14="http://schemas.microsoft.com/office/powerpoint/2010/main" val="1015733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431e5e-6ee6-48a3-a611-864d702a3665" xsi:nil="true"/>
    <lcf76f155ced4ddcb4097134ff3c332f xmlns="0eda8418-f0a1-4846-b469-c2d3d8ad428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2FB9AA2BA28C49A5DBA682FE5B5079" ma:contentTypeVersion="18" ma:contentTypeDescription="Create a new document." ma:contentTypeScope="" ma:versionID="cd50ba60c391585faef36a2961078ed2">
  <xsd:schema xmlns:xsd="http://www.w3.org/2001/XMLSchema" xmlns:xs="http://www.w3.org/2001/XMLSchema" xmlns:p="http://schemas.microsoft.com/office/2006/metadata/properties" xmlns:ns2="0eda8418-f0a1-4846-b469-c2d3d8ad428f" xmlns:ns3="02431e5e-6ee6-48a3-a611-864d702a3665" targetNamespace="http://schemas.microsoft.com/office/2006/metadata/properties" ma:root="true" ma:fieldsID="54603ee2449048d4af76db3813f00a07" ns2:_="" ns3:_="">
    <xsd:import namespace="0eda8418-f0a1-4846-b469-c2d3d8ad428f"/>
    <xsd:import namespace="02431e5e-6ee6-48a3-a611-864d702a36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a8418-f0a1-4846-b469-c2d3d8ad42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c8f823f-f6b4-426d-929f-c6385d4d634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431e5e-6ee6-48a3-a611-864d702a36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6a8e5d-baa5-4e93-a4ee-815ba69d83c6}" ma:internalName="TaxCatchAll" ma:showField="CatchAllData" ma:web="02431e5e-6ee6-48a3-a611-864d702a36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A10FC-D7BE-4D2D-B4E7-FE8825BD4020}">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0eda8418-f0a1-4846-b469-c2d3d8ad428f"/>
    <ds:schemaRef ds:uri="http://www.w3.org/XML/1998/namespace"/>
    <ds:schemaRef ds:uri="http://schemas.microsoft.com/office/infopath/2007/PartnerControls"/>
    <ds:schemaRef ds:uri="02431e5e-6ee6-48a3-a611-864d702a3665"/>
    <ds:schemaRef ds:uri="http://schemas.microsoft.com/office/2006/metadata/properties"/>
  </ds:schemaRefs>
</ds:datastoreItem>
</file>

<file path=customXml/itemProps2.xml><?xml version="1.0" encoding="utf-8"?>
<ds:datastoreItem xmlns:ds="http://schemas.openxmlformats.org/officeDocument/2006/customXml" ds:itemID="{670D4C40-4BF3-4054-8CFC-55D5F7A4C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a8418-f0a1-4846-b469-c2d3d8ad428f"/>
    <ds:schemaRef ds:uri="02431e5e-6ee6-48a3-a611-864d702a36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7A15C7-0FB9-4FBD-90EF-45F80E2C7D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6222</TotalTime>
  <Words>420</Words>
  <Application>Microsoft Office PowerPoint</Application>
  <PresentationFormat>Custom</PresentationFormat>
  <Paragraphs>64</Paragraphs>
  <Slides>10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Aptos</vt:lpstr>
      <vt:lpstr>Aptos Display</vt:lpstr>
      <vt:lpstr>Arial</vt:lpstr>
      <vt:lpstr>Arial Black</vt:lpstr>
      <vt:lpstr>Calibri</vt:lpstr>
      <vt:lpstr>Calibri Light</vt:lpstr>
      <vt:lpstr>DIN-Bold</vt:lpstr>
      <vt:lpstr>DIN-Light</vt:lpstr>
      <vt:lpstr>DIN-RegularAlternate</vt:lpstr>
      <vt:lpstr>Symbol</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Areas of Support</vt:lpstr>
      <vt:lpstr>PowerPoint Presentation</vt:lpstr>
      <vt:lpstr>Connected NI</vt:lpstr>
      <vt:lpstr>New Causeway Campus Welcoming Industry &amp; Students from Sept 24</vt:lpstr>
      <vt:lpstr>Let’s Do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Turner</dc:creator>
  <cp:lastModifiedBy>Joanne McLaughlin</cp:lastModifiedBy>
  <cp:revision>143</cp:revision>
  <dcterms:created xsi:type="dcterms:W3CDTF">2018-03-13T16:00:19Z</dcterms:created>
  <dcterms:modified xsi:type="dcterms:W3CDTF">2024-06-24T14:40:25Z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2018-01-15T00:00:00Z</vt:filetime>
  </property>
  <property fmtid="{D5CDD505-2E9C-101B-9397-08002B2CF9AE}" pid="3" name="Creator">
    <vt:lpwstr>Adobe InDesign CS4 (6.0)</vt:lpwstr>
  </property>
  <property fmtid="{D5CDD505-2E9C-101B-9397-08002B2CF9AE}" pid="4" name="LastSaved">
    <vt:filetime>2018-01-15T00:00:00Z</vt:filetime>
  </property>
  <property fmtid="{D5CDD505-2E9C-101B-9397-08002B2CF9AE}" pid="5" name="ContentTypeId">
    <vt:lpwstr>0x010100302FB9AA2BA28C49A5DBA682FE5B5079</vt:lpwstr>
  </property>
  <property fmtid="{D5CDD505-2E9C-101B-9397-08002B2CF9AE}" pid="6" name="MediaServiceImageTags">
    <vt:lpwstr/>
  </property>
</Properties>
</file>